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6"/>
  </p:notesMasterIdLst>
  <p:sldIdLst>
    <p:sldId id="257" r:id="rId3"/>
    <p:sldId id="301" r:id="rId4"/>
    <p:sldId id="297" r:id="rId5"/>
    <p:sldId id="304" r:id="rId6"/>
    <p:sldId id="305" r:id="rId7"/>
    <p:sldId id="307" r:id="rId8"/>
    <p:sldId id="308" r:id="rId9"/>
    <p:sldId id="306" r:id="rId10"/>
    <p:sldId id="309" r:id="rId11"/>
    <p:sldId id="302" r:id="rId12"/>
    <p:sldId id="310" r:id="rId13"/>
    <p:sldId id="311" r:id="rId14"/>
    <p:sldId id="303" r:id="rId15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19">
          <p15:clr>
            <a:srgbClr val="A4A3A4"/>
          </p15:clr>
        </p15:guide>
        <p15:guide id="2" orient="horz" pos="987">
          <p15:clr>
            <a:srgbClr val="A4A3A4"/>
          </p15:clr>
        </p15:guide>
        <p15:guide id="3" pos="388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69" d="100"/>
          <a:sy n="69" d="100"/>
        </p:scale>
        <p:origin x="384" y="68"/>
      </p:cViewPr>
      <p:guideLst>
        <p:guide orient="horz" pos="2219"/>
        <p:guide orient="horz" pos="987"/>
        <p:guide pos="388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6" cy="7200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audio1.wav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zh-CN" dirty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zh-CN" dirty="0"/>
              <a:t>单击此处编辑母版文本样式</a:t>
            </a:r>
          </a:p>
          <a:p>
            <a:pPr lvl="1"/>
            <a:r>
              <a:rPr lang="zh-CN" altLang="zh-CN" dirty="0"/>
              <a:t>第二级</a:t>
            </a:r>
          </a:p>
          <a:p>
            <a:pPr lvl="2"/>
            <a:r>
              <a:rPr lang="zh-CN" altLang="zh-CN" dirty="0"/>
              <a:t>第三级</a:t>
            </a:r>
          </a:p>
          <a:p>
            <a:pPr lvl="3"/>
            <a:r>
              <a:rPr lang="zh-CN" altLang="zh-CN" dirty="0"/>
              <a:t>第四级</a:t>
            </a:r>
          </a:p>
          <a:p>
            <a:pPr lvl="4"/>
            <a:r>
              <a:rPr lang="zh-CN" altLang="zh-CN" dirty="0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buFont typeface="Arial" panose="020B0604020202020204" pitchFamily="34" charset="0"/>
              <a:buNone/>
              <a:defRPr sz="1200" smtClean="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>
              <a:buFont typeface="Arial" panose="020B0604020202020204" pitchFamily="34" charset="0"/>
              <a:buNone/>
              <a:defRPr sz="1200" smtClean="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  <p:hf sldNum="0" hdr="0" ftr="0"/>
  <p:txStyles>
    <p:titleStyle>
      <a:lvl1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 Light" panose="020F0302020204030204" pitchFamily="34" charset="0"/>
        </a:defRPr>
      </a:lvl1pPr>
      <a:lvl2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2pPr>
      <a:lvl3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3pPr>
      <a:lvl4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4pPr>
      <a:lvl5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5pPr>
      <a:lvl6pPr marL="13716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6pPr>
      <a:lvl7pPr marL="18288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7pPr>
      <a:lvl8pPr marL="22860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8pPr>
      <a:lvl9pPr marL="27432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zh-CN" dirty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zh-CN" dirty="0"/>
              <a:t>单击此处编辑母版文本样式</a:t>
            </a:r>
          </a:p>
          <a:p>
            <a:pPr lvl="1"/>
            <a:r>
              <a:rPr lang="zh-CN" altLang="zh-CN" dirty="0"/>
              <a:t>第二级</a:t>
            </a:r>
          </a:p>
          <a:p>
            <a:pPr lvl="2"/>
            <a:r>
              <a:rPr lang="zh-CN" altLang="zh-CN" dirty="0"/>
              <a:t>第三级</a:t>
            </a:r>
          </a:p>
          <a:p>
            <a:pPr lvl="3"/>
            <a:r>
              <a:rPr lang="zh-CN" altLang="zh-CN" dirty="0"/>
              <a:t>第四级</a:t>
            </a:r>
          </a:p>
          <a:p>
            <a:pPr lvl="4"/>
            <a:r>
              <a:rPr lang="zh-CN" altLang="zh-CN" dirty="0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buFont typeface="Arial" panose="020B0604020202020204" pitchFamily="34" charset="0"/>
              <a:buNone/>
              <a:defRPr sz="1200" smtClean="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5C0D6B1-B186-4C8C-950A-F60FC2C4324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2018/6/18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>
              <a:buFont typeface="Arial" panose="020B0604020202020204" pitchFamily="34" charset="0"/>
              <a:buNone/>
              <a:defRPr sz="1200" smtClean="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  <p:hf sldNum="0" hdr="0" ftr="0"/>
  <p:txStyles>
    <p:titleStyle>
      <a:lvl1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 Light" panose="020F0302020204030204" pitchFamily="34" charset="0"/>
        </a:defRPr>
      </a:lvl1pPr>
      <a:lvl2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2pPr>
      <a:lvl3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3pPr>
      <a:lvl4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4pPr>
      <a:lvl5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5pPr>
      <a:lvl6pPr marL="13716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6pPr>
      <a:lvl7pPr marL="18288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7pPr>
      <a:lvl8pPr marL="22860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8pPr>
      <a:lvl9pPr marL="27432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audio" Target="../media/audio1.wav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audio" Target="../media/audio1.wav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audio" Target="../media/audio1.wav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audio" Target="../media/audio1.wa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7.xml"/><Relationship Id="rId13" Type="http://schemas.openxmlformats.org/officeDocument/2006/relationships/tags" Target="../tags/tag12.xml"/><Relationship Id="rId18" Type="http://schemas.openxmlformats.org/officeDocument/2006/relationships/tags" Target="../tags/tag17.xml"/><Relationship Id="rId26" Type="http://schemas.openxmlformats.org/officeDocument/2006/relationships/tags" Target="../tags/tag25.xml"/><Relationship Id="rId3" Type="http://schemas.openxmlformats.org/officeDocument/2006/relationships/tags" Target="../tags/tag2.xml"/><Relationship Id="rId21" Type="http://schemas.openxmlformats.org/officeDocument/2006/relationships/tags" Target="../tags/tag20.xml"/><Relationship Id="rId7" Type="http://schemas.openxmlformats.org/officeDocument/2006/relationships/tags" Target="../tags/tag6.xml"/><Relationship Id="rId12" Type="http://schemas.openxmlformats.org/officeDocument/2006/relationships/tags" Target="../tags/tag11.xml"/><Relationship Id="rId17" Type="http://schemas.openxmlformats.org/officeDocument/2006/relationships/tags" Target="../tags/tag16.xml"/><Relationship Id="rId25" Type="http://schemas.openxmlformats.org/officeDocument/2006/relationships/tags" Target="../tags/tag24.xml"/><Relationship Id="rId2" Type="http://schemas.openxmlformats.org/officeDocument/2006/relationships/tags" Target="../tags/tag1.xml"/><Relationship Id="rId16" Type="http://schemas.openxmlformats.org/officeDocument/2006/relationships/tags" Target="../tags/tag15.xml"/><Relationship Id="rId20" Type="http://schemas.openxmlformats.org/officeDocument/2006/relationships/tags" Target="../tags/tag19.xml"/><Relationship Id="rId29" Type="http://schemas.openxmlformats.org/officeDocument/2006/relationships/tags" Target="../tags/tag28.xml"/><Relationship Id="rId1" Type="http://schemas.openxmlformats.org/officeDocument/2006/relationships/audio" Target="../media/audio1.wav"/><Relationship Id="rId6" Type="http://schemas.openxmlformats.org/officeDocument/2006/relationships/tags" Target="../tags/tag5.xml"/><Relationship Id="rId11" Type="http://schemas.openxmlformats.org/officeDocument/2006/relationships/tags" Target="../tags/tag10.xml"/><Relationship Id="rId24" Type="http://schemas.openxmlformats.org/officeDocument/2006/relationships/tags" Target="../tags/tag23.xml"/><Relationship Id="rId32" Type="http://schemas.openxmlformats.org/officeDocument/2006/relationships/image" Target="../media/image2.png"/><Relationship Id="rId5" Type="http://schemas.openxmlformats.org/officeDocument/2006/relationships/tags" Target="../tags/tag4.xml"/><Relationship Id="rId15" Type="http://schemas.openxmlformats.org/officeDocument/2006/relationships/tags" Target="../tags/tag14.xml"/><Relationship Id="rId23" Type="http://schemas.openxmlformats.org/officeDocument/2006/relationships/tags" Target="../tags/tag22.xml"/><Relationship Id="rId28" Type="http://schemas.openxmlformats.org/officeDocument/2006/relationships/tags" Target="../tags/tag27.xml"/><Relationship Id="rId10" Type="http://schemas.openxmlformats.org/officeDocument/2006/relationships/tags" Target="../tags/tag9.xml"/><Relationship Id="rId19" Type="http://schemas.openxmlformats.org/officeDocument/2006/relationships/tags" Target="../tags/tag18.xml"/><Relationship Id="rId31" Type="http://schemas.openxmlformats.org/officeDocument/2006/relationships/image" Target="../media/image1.png"/><Relationship Id="rId4" Type="http://schemas.openxmlformats.org/officeDocument/2006/relationships/tags" Target="../tags/tag3.xml"/><Relationship Id="rId9" Type="http://schemas.openxmlformats.org/officeDocument/2006/relationships/tags" Target="../tags/tag8.xml"/><Relationship Id="rId14" Type="http://schemas.openxmlformats.org/officeDocument/2006/relationships/tags" Target="../tags/tag13.xml"/><Relationship Id="rId22" Type="http://schemas.openxmlformats.org/officeDocument/2006/relationships/tags" Target="../tags/tag21.xml"/><Relationship Id="rId27" Type="http://schemas.openxmlformats.org/officeDocument/2006/relationships/tags" Target="../tags/tag26.xml"/><Relationship Id="rId30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tags" Target="../tags/tag40.xml"/><Relationship Id="rId18" Type="http://schemas.openxmlformats.org/officeDocument/2006/relationships/tags" Target="../tags/tag45.xml"/><Relationship Id="rId26" Type="http://schemas.openxmlformats.org/officeDocument/2006/relationships/tags" Target="../tags/tag53.xml"/><Relationship Id="rId3" Type="http://schemas.openxmlformats.org/officeDocument/2006/relationships/tags" Target="../tags/tag30.xml"/><Relationship Id="rId21" Type="http://schemas.openxmlformats.org/officeDocument/2006/relationships/tags" Target="../tags/tag48.xml"/><Relationship Id="rId7" Type="http://schemas.openxmlformats.org/officeDocument/2006/relationships/tags" Target="../tags/tag34.xml"/><Relationship Id="rId12" Type="http://schemas.openxmlformats.org/officeDocument/2006/relationships/tags" Target="../tags/tag39.xml"/><Relationship Id="rId17" Type="http://schemas.openxmlformats.org/officeDocument/2006/relationships/tags" Target="../tags/tag44.xml"/><Relationship Id="rId25" Type="http://schemas.openxmlformats.org/officeDocument/2006/relationships/tags" Target="../tags/tag52.xml"/><Relationship Id="rId33" Type="http://schemas.openxmlformats.org/officeDocument/2006/relationships/image" Target="../media/image2.png"/><Relationship Id="rId2" Type="http://schemas.openxmlformats.org/officeDocument/2006/relationships/tags" Target="../tags/tag29.xml"/><Relationship Id="rId16" Type="http://schemas.openxmlformats.org/officeDocument/2006/relationships/tags" Target="../tags/tag43.xml"/><Relationship Id="rId20" Type="http://schemas.openxmlformats.org/officeDocument/2006/relationships/tags" Target="../tags/tag47.xml"/><Relationship Id="rId29" Type="http://schemas.openxmlformats.org/officeDocument/2006/relationships/tags" Target="../tags/tag56.xml"/><Relationship Id="rId1" Type="http://schemas.openxmlformats.org/officeDocument/2006/relationships/audio" Target="../media/audio1.wav"/><Relationship Id="rId6" Type="http://schemas.openxmlformats.org/officeDocument/2006/relationships/tags" Target="../tags/tag33.xml"/><Relationship Id="rId11" Type="http://schemas.openxmlformats.org/officeDocument/2006/relationships/tags" Target="../tags/tag38.xml"/><Relationship Id="rId24" Type="http://schemas.openxmlformats.org/officeDocument/2006/relationships/tags" Target="../tags/tag51.xml"/><Relationship Id="rId32" Type="http://schemas.openxmlformats.org/officeDocument/2006/relationships/image" Target="../media/image1.png"/><Relationship Id="rId5" Type="http://schemas.openxmlformats.org/officeDocument/2006/relationships/tags" Target="../tags/tag32.xml"/><Relationship Id="rId15" Type="http://schemas.openxmlformats.org/officeDocument/2006/relationships/tags" Target="../tags/tag42.xml"/><Relationship Id="rId23" Type="http://schemas.openxmlformats.org/officeDocument/2006/relationships/tags" Target="../tags/tag50.xml"/><Relationship Id="rId28" Type="http://schemas.openxmlformats.org/officeDocument/2006/relationships/tags" Target="../tags/tag55.xml"/><Relationship Id="rId10" Type="http://schemas.openxmlformats.org/officeDocument/2006/relationships/tags" Target="../tags/tag37.xml"/><Relationship Id="rId19" Type="http://schemas.openxmlformats.org/officeDocument/2006/relationships/tags" Target="../tags/tag46.xml"/><Relationship Id="rId31" Type="http://schemas.openxmlformats.org/officeDocument/2006/relationships/notesSlide" Target="../notesSlides/notesSlide2.xml"/><Relationship Id="rId4" Type="http://schemas.openxmlformats.org/officeDocument/2006/relationships/tags" Target="../tags/tag31.xml"/><Relationship Id="rId9" Type="http://schemas.openxmlformats.org/officeDocument/2006/relationships/tags" Target="../tags/tag36.xml"/><Relationship Id="rId14" Type="http://schemas.openxmlformats.org/officeDocument/2006/relationships/tags" Target="../tags/tag41.xml"/><Relationship Id="rId22" Type="http://schemas.openxmlformats.org/officeDocument/2006/relationships/tags" Target="../tags/tag49.xml"/><Relationship Id="rId27" Type="http://schemas.openxmlformats.org/officeDocument/2006/relationships/tags" Target="../tags/tag54.xml"/><Relationship Id="rId30" Type="http://schemas.openxmlformats.org/officeDocument/2006/relationships/slideLayout" Target="../slideLayouts/slideLayout12.xml"/><Relationship Id="rId8" Type="http://schemas.openxmlformats.org/officeDocument/2006/relationships/tags" Target="../tags/tag3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audio" Target="../media/audio1.wav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audio" Target="../media/audio1.wav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1" Type="http://schemas.openxmlformats.org/officeDocument/2006/relationships/audio" Target="../media/audio1.wav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1" Type="http://schemas.openxmlformats.org/officeDocument/2006/relationships/audio" Target="../media/audio1.wav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audio" Target="../media/audio1.wav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任意多边形 10"/>
          <p:cNvSpPr/>
          <p:nvPr/>
        </p:nvSpPr>
        <p:spPr>
          <a:xfrm rot="5400000">
            <a:off x="7662228" y="2312988"/>
            <a:ext cx="2339975" cy="446087"/>
          </a:xfrm>
          <a:custGeom>
            <a:avLst/>
            <a:gdLst>
              <a:gd name="txL" fmla="*/ 0 w 2409826"/>
              <a:gd name="txT" fmla="*/ 0 h 396002"/>
              <a:gd name="txR" fmla="*/ 2409826 w 2409826"/>
              <a:gd name="txB" fmla="*/ 396002 h 396002"/>
            </a:gdLst>
            <a:ahLst/>
            <a:cxnLst>
              <a:cxn ang="0">
                <a:pos x="0" y="502509"/>
              </a:cxn>
              <a:cxn ang="0">
                <a:pos x="0" y="1"/>
              </a:cxn>
              <a:cxn ang="0">
                <a:pos x="1" y="1"/>
              </a:cxn>
              <a:cxn ang="0">
                <a:pos x="1" y="0"/>
              </a:cxn>
              <a:cxn ang="0">
                <a:pos x="2272149" y="0"/>
              </a:cxn>
              <a:cxn ang="0">
                <a:pos x="2272149" y="1"/>
              </a:cxn>
              <a:cxn ang="0">
                <a:pos x="2272149" y="1"/>
              </a:cxn>
              <a:cxn ang="0">
                <a:pos x="2272149" y="502509"/>
              </a:cxn>
              <a:cxn ang="0">
                <a:pos x="2155398" y="502509"/>
              </a:cxn>
              <a:cxn ang="0">
                <a:pos x="2155398" y="157129"/>
              </a:cxn>
              <a:cxn ang="0">
                <a:pos x="116751" y="157129"/>
              </a:cxn>
              <a:cxn ang="0">
                <a:pos x="116751" y="502509"/>
              </a:cxn>
            </a:cxnLst>
            <a:rect l="txL" t="txT" r="txR" b="txB"/>
            <a:pathLst>
              <a:path w="2409826" h="396002">
                <a:moveTo>
                  <a:pt x="0" y="396002"/>
                </a:moveTo>
                <a:lnTo>
                  <a:pt x="0" y="1"/>
                </a:lnTo>
                <a:lnTo>
                  <a:pt x="1" y="1"/>
                </a:lnTo>
                <a:lnTo>
                  <a:pt x="1" y="0"/>
                </a:lnTo>
                <a:lnTo>
                  <a:pt x="2409826" y="0"/>
                </a:lnTo>
                <a:lnTo>
                  <a:pt x="2409826" y="1"/>
                </a:lnTo>
                <a:lnTo>
                  <a:pt x="2409826" y="396002"/>
                </a:lnTo>
                <a:lnTo>
                  <a:pt x="2286001" y="396002"/>
                </a:lnTo>
                <a:lnTo>
                  <a:pt x="2286001" y="123826"/>
                </a:lnTo>
                <a:lnTo>
                  <a:pt x="123825" y="123826"/>
                </a:lnTo>
                <a:lnTo>
                  <a:pt x="123825" y="396002"/>
                </a:lnTo>
                <a:lnTo>
                  <a:pt x="0" y="396002"/>
                </a:lnTo>
                <a:close/>
              </a:path>
            </a:pathLst>
          </a:custGeom>
          <a:solidFill>
            <a:schemeClr val="tx1"/>
          </a:solidFill>
          <a:ln w="127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78" name="任意多边形 11"/>
          <p:cNvSpPr/>
          <p:nvPr/>
        </p:nvSpPr>
        <p:spPr>
          <a:xfrm rot="-5400000" flipH="1">
            <a:off x="2510473" y="2312988"/>
            <a:ext cx="2339975" cy="446087"/>
          </a:xfrm>
          <a:custGeom>
            <a:avLst/>
            <a:gdLst>
              <a:gd name="txL" fmla="*/ 0 w 2409826"/>
              <a:gd name="txT" fmla="*/ 0 h 396002"/>
              <a:gd name="txR" fmla="*/ 2409826 w 2409826"/>
              <a:gd name="txB" fmla="*/ 396002 h 396002"/>
            </a:gdLst>
            <a:ahLst/>
            <a:cxnLst>
              <a:cxn ang="0">
                <a:pos x="0" y="502509"/>
              </a:cxn>
              <a:cxn ang="0">
                <a:pos x="0" y="1"/>
              </a:cxn>
              <a:cxn ang="0">
                <a:pos x="1" y="1"/>
              </a:cxn>
              <a:cxn ang="0">
                <a:pos x="1" y="0"/>
              </a:cxn>
              <a:cxn ang="0">
                <a:pos x="2272149" y="0"/>
              </a:cxn>
              <a:cxn ang="0">
                <a:pos x="2272149" y="1"/>
              </a:cxn>
              <a:cxn ang="0">
                <a:pos x="2272149" y="1"/>
              </a:cxn>
              <a:cxn ang="0">
                <a:pos x="2272149" y="502509"/>
              </a:cxn>
              <a:cxn ang="0">
                <a:pos x="2155398" y="502509"/>
              </a:cxn>
              <a:cxn ang="0">
                <a:pos x="2155398" y="157129"/>
              </a:cxn>
              <a:cxn ang="0">
                <a:pos x="116751" y="157129"/>
              </a:cxn>
              <a:cxn ang="0">
                <a:pos x="116751" y="502509"/>
              </a:cxn>
            </a:cxnLst>
            <a:rect l="txL" t="txT" r="txR" b="txB"/>
            <a:pathLst>
              <a:path w="2409826" h="396002">
                <a:moveTo>
                  <a:pt x="0" y="396002"/>
                </a:moveTo>
                <a:lnTo>
                  <a:pt x="0" y="1"/>
                </a:lnTo>
                <a:lnTo>
                  <a:pt x="1" y="1"/>
                </a:lnTo>
                <a:lnTo>
                  <a:pt x="1" y="0"/>
                </a:lnTo>
                <a:lnTo>
                  <a:pt x="2409826" y="0"/>
                </a:lnTo>
                <a:lnTo>
                  <a:pt x="2409826" y="1"/>
                </a:lnTo>
                <a:lnTo>
                  <a:pt x="2409826" y="396002"/>
                </a:lnTo>
                <a:lnTo>
                  <a:pt x="2286001" y="396002"/>
                </a:lnTo>
                <a:lnTo>
                  <a:pt x="2286001" y="123826"/>
                </a:lnTo>
                <a:lnTo>
                  <a:pt x="123825" y="123826"/>
                </a:lnTo>
                <a:lnTo>
                  <a:pt x="123825" y="396002"/>
                </a:lnTo>
                <a:lnTo>
                  <a:pt x="0" y="396002"/>
                </a:lnTo>
                <a:close/>
              </a:path>
            </a:pathLst>
          </a:custGeom>
          <a:solidFill>
            <a:schemeClr val="tx1"/>
          </a:solidFill>
          <a:ln w="12700"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079" name="Group 7"/>
          <p:cNvGrpSpPr/>
          <p:nvPr/>
        </p:nvGrpSpPr>
        <p:grpSpPr>
          <a:xfrm>
            <a:off x="4328795" y="1482725"/>
            <a:ext cx="3800932" cy="2113907"/>
            <a:chOff x="-62867" y="7624"/>
            <a:chExt cx="3801051" cy="2115072"/>
          </a:xfrm>
        </p:grpSpPr>
        <p:sp>
          <p:nvSpPr>
            <p:cNvPr id="2057" name="文本框 6"/>
            <p:cNvSpPr/>
            <p:nvPr/>
          </p:nvSpPr>
          <p:spPr>
            <a:xfrm>
              <a:off x="-62867" y="7624"/>
              <a:ext cx="3641204" cy="186221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r>
                <a:rPr lang="en-US" altLang="zh-CN" sz="11500" dirty="0">
                  <a:solidFill>
                    <a:schemeClr val="tx1"/>
                  </a:solidFill>
                  <a:latin typeface="Impact" panose="020B0806030902050204" pitchFamily="34" charset="0"/>
                  <a:sym typeface="Impact" panose="020B0806030902050204" pitchFamily="34" charset="0"/>
                </a:rPr>
                <a:t> GAME</a:t>
              </a:r>
            </a:p>
          </p:txBody>
        </p:sp>
        <p:sp>
          <p:nvSpPr>
            <p:cNvPr id="2058" name="文本框 9"/>
            <p:cNvSpPr/>
            <p:nvPr/>
          </p:nvSpPr>
          <p:spPr>
            <a:xfrm>
              <a:off x="14427" y="1600438"/>
              <a:ext cx="3723757" cy="52225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r>
                <a:rPr lang="en-US" altLang="zh-CN" sz="2800" dirty="0">
                  <a:solidFill>
                    <a:schemeClr val="tx1"/>
                  </a:solidFill>
                  <a:latin typeface="Calibri" panose="020F0502020204030204" pitchFamily="34" charset="0"/>
                  <a:sym typeface="宋体" panose="02010600030101010101" pitchFamily="2" charset="-122"/>
                </a:rPr>
                <a:t>PROTECT HER KINGDOM</a:t>
              </a:r>
            </a:p>
          </p:txBody>
        </p:sp>
      </p:grpSp>
      <p:pic>
        <p:nvPicPr>
          <p:cNvPr id="3085" name="medi738.wma">
            <a:hlinkClick r:id="" action="ppaction://media"/>
          </p:cNvPr>
          <p:cNvPicPr>
            <a:picLocks noChangeAspect="1"/>
          </p:cNvPicPr>
          <p:nvPr>
            <a:wavAudioFile r:embed="rId1" name="media1.wma"/>
          </p:nvPr>
        </p:nvPicPr>
        <p:blipFill>
          <a:blip r:embed="rId4"/>
          <a:stretch>
            <a:fillRect/>
          </a:stretch>
        </p:blipFill>
        <p:spPr>
          <a:xfrm>
            <a:off x="10706100" y="-1389062"/>
            <a:ext cx="609600" cy="609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9"/>
          <p:cNvSpPr/>
          <p:nvPr/>
        </p:nvSpPr>
        <p:spPr>
          <a:xfrm>
            <a:off x="4701362" y="4480552"/>
            <a:ext cx="3133725" cy="13836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tx1"/>
                </a:solidFill>
                <a:latin typeface="Calibri" panose="020F0502020204030204" pitchFamily="34" charset="0"/>
                <a:sym typeface="宋体" panose="02010600030101010101" pitchFamily="2" charset="-122"/>
              </a:rPr>
              <a:t>马贤哲 </a:t>
            </a:r>
            <a:r>
              <a:rPr lang="en-US" altLang="zh-CN" sz="2800" dirty="0">
                <a:solidFill>
                  <a:schemeClr val="tx1"/>
                </a:solidFill>
                <a:latin typeface="Calibri" panose="020F0502020204030204" pitchFamily="34" charset="0"/>
                <a:sym typeface="宋体" panose="02010600030101010101" pitchFamily="2" charset="-122"/>
              </a:rPr>
              <a:t>2017202035</a:t>
            </a:r>
          </a:p>
          <a:p>
            <a:r>
              <a:rPr lang="zh-CN" altLang="en-US" sz="2800" dirty="0">
                <a:solidFill>
                  <a:schemeClr val="tx1"/>
                </a:solidFill>
                <a:latin typeface="Calibri" panose="020F0502020204030204" pitchFamily="34" charset="0"/>
                <a:sym typeface="宋体" panose="02010600030101010101" pitchFamily="2" charset="-122"/>
              </a:rPr>
              <a:t>刘之源 </a:t>
            </a:r>
            <a:r>
              <a:rPr lang="en-US" altLang="zh-CN" sz="2800" dirty="0">
                <a:solidFill>
                  <a:schemeClr val="tx1"/>
                </a:solidFill>
                <a:latin typeface="Calibri" panose="020F0502020204030204" pitchFamily="34" charset="0"/>
                <a:sym typeface="宋体" panose="02010600030101010101" pitchFamily="2" charset="-122"/>
              </a:rPr>
              <a:t>2017202036</a:t>
            </a:r>
          </a:p>
          <a:p>
            <a:r>
              <a:rPr lang="zh-CN" altLang="en-US" sz="2800" dirty="0">
                <a:solidFill>
                  <a:schemeClr val="tx1"/>
                </a:solidFill>
                <a:latin typeface="Calibri" panose="020F0502020204030204" pitchFamily="34" charset="0"/>
                <a:sym typeface="宋体" panose="02010600030101010101" pitchFamily="2" charset="-122"/>
              </a:rPr>
              <a:t>王梓璇 </a:t>
            </a:r>
            <a:r>
              <a:rPr lang="en-US" altLang="zh-CN" sz="2800" dirty="0">
                <a:solidFill>
                  <a:schemeClr val="tx1"/>
                </a:solidFill>
                <a:latin typeface="Calibri" panose="020F0502020204030204" pitchFamily="34" charset="0"/>
                <a:sym typeface="宋体" panose="02010600030101010101" pitchFamily="2" charset="-122"/>
              </a:rPr>
              <a:t>2017202037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4518 2.59259E-6 L -2.5E-6 2.59259E-6 " pathEditMode="relative" rAng="0" ptsTypes="AA">
                                      <p:cBhvr>
                                        <p:cTn id="10" dur="125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6600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674 2.59259E-6 L 5E-6 2.59259E-6 " pathEditMode="relative" rAng="0" ptsTypes="AA">
                                      <p:cBhvr>
                                        <p:cTn id="12" dur="125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2200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Vertical)">
                                      <p:cBhvr>
                                        <p:cTn id="15" dur="1250"/>
                                        <p:tgtEl>
                                          <p:spTgt spid="3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6" repeatCount="indefinite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8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5" name="medi738.wma">
            <a:hlinkClick r:id="" action="ppaction://media"/>
          </p:cNvPr>
          <p:cNvPicPr>
            <a:picLocks noChangeAspect="1"/>
          </p:cNvPicPr>
          <p:nvPr>
            <a:wavAudioFile r:embed="rId1" name="media1.wma"/>
          </p:nvPr>
        </p:nvPicPr>
        <p:blipFill>
          <a:blip r:embed="rId4"/>
          <a:stretch>
            <a:fillRect/>
          </a:stretch>
        </p:blipFill>
        <p:spPr>
          <a:xfrm>
            <a:off x="10706100" y="-1389062"/>
            <a:ext cx="609600" cy="609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721995" y="601345"/>
            <a:ext cx="56883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>
                <a:solidFill>
                  <a:schemeClr val="tx1"/>
                </a:solidFill>
              </a:rPr>
              <a:t>第二个问题</a:t>
            </a:r>
            <a:r>
              <a:rPr lang="en-US" altLang="zh-CN" sz="3600" b="1">
                <a:solidFill>
                  <a:schemeClr val="tx1"/>
                </a:solidFill>
              </a:rPr>
              <a:t>——</a:t>
            </a:r>
            <a:r>
              <a:rPr lang="zh-CN" altLang="en-US" sz="3600" b="1">
                <a:solidFill>
                  <a:schemeClr val="tx1"/>
                </a:solidFill>
              </a:rPr>
              <a:t>功能的实现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08990" y="1245235"/>
            <a:ext cx="1078801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/>
              <a:t>	</a:t>
            </a:r>
            <a:r>
              <a:rPr lang="zh-CN" altLang="en-US" sz="2400"/>
              <a:t>因为我们并没有仅仅把这个大作业当作一个作业来完成，而是想要创造一个游戏。因此剧情上的功能要求相对较多。</a:t>
            </a:r>
          </a:p>
          <a:p>
            <a:pPr algn="l"/>
            <a:r>
              <a:rPr lang="en-US" altLang="zh-CN" sz="2400"/>
              <a:t>	</a:t>
            </a:r>
            <a:r>
              <a:rPr lang="zh-CN" altLang="en-US" sz="2400"/>
              <a:t>包括每一幅地图前后都有剧情对话，公主失败以后会回到最开始的地图再传送进入对应的战斗场景。以及怪物的定时分多轮投放，给我们的存档带来了困难。</a:t>
            </a:r>
          </a:p>
          <a:p>
            <a:pPr algn="l"/>
            <a:r>
              <a:rPr lang="zh-CN" altLang="en-US" sz="2400" b="1"/>
              <a:t>存档中</a:t>
            </a:r>
          </a:p>
          <a:p>
            <a:pPr algn="l"/>
            <a:r>
              <a:rPr lang="en-US" altLang="zh-CN" sz="2400" b="1"/>
              <a:t>	</a:t>
            </a:r>
            <a:r>
              <a:rPr lang="zh-CN" altLang="en-US" sz="2400"/>
              <a:t>通过</a:t>
            </a:r>
            <a:r>
              <a:rPr lang="en-US" altLang="zh-CN" sz="2400"/>
              <a:t>background</a:t>
            </a:r>
            <a:r>
              <a:rPr lang="zh-CN" altLang="en-US" sz="2400"/>
              <a:t>标明当前地图所处背景</a:t>
            </a:r>
          </a:p>
          <a:p>
            <a:pPr algn="l"/>
            <a:r>
              <a:rPr lang="en-US" altLang="zh-CN" sz="2400"/>
              <a:t>	</a:t>
            </a:r>
            <a:r>
              <a:rPr lang="zh-CN" altLang="en-US" sz="2400"/>
              <a:t>通过</a:t>
            </a:r>
            <a:r>
              <a:rPr lang="en-US" altLang="zh-CN" sz="2400"/>
              <a:t>story</a:t>
            </a:r>
            <a:r>
              <a:rPr lang="zh-CN" altLang="en-US" sz="2400"/>
              <a:t>表明当前剧情的进行位置</a:t>
            </a:r>
          </a:p>
          <a:p>
            <a:pPr algn="l"/>
            <a:r>
              <a:rPr lang="zh-CN" altLang="en-US" sz="2400"/>
              <a:t>从而更好地判断如果输掉游戏或者中途退出，应该从哪个位置重新开始。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995" y="1605280"/>
            <a:ext cx="4977130" cy="39814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5580" y="1673860"/>
            <a:ext cx="4719955" cy="384365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" repeatCount="indefinite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8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08990" y="1245235"/>
            <a:ext cx="1078801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/>
              <a:t>	</a:t>
            </a:r>
            <a:r>
              <a:rPr lang="zh-CN" altLang="en-US" sz="2400"/>
              <a:t>为了真正写好一个游戏，很多视频上体现不出来的东西我们都进行了考虑。</a:t>
            </a:r>
          </a:p>
          <a:p>
            <a:pPr algn="l"/>
            <a:r>
              <a:rPr lang="en-US" altLang="zh-CN" sz="2400"/>
              <a:t>	</a:t>
            </a:r>
            <a:r>
              <a:rPr lang="zh-CN" altLang="en-US" sz="2400"/>
              <a:t>例如</a:t>
            </a:r>
            <a:r>
              <a:rPr lang="en-US" altLang="zh-CN" sz="2400"/>
              <a:t>——</a:t>
            </a:r>
            <a:r>
              <a:rPr lang="zh-CN" altLang="en-US" sz="2400"/>
              <a:t>公主的行动范围规划。</a:t>
            </a:r>
          </a:p>
          <a:p>
            <a:pPr algn="l"/>
            <a:r>
              <a:rPr lang="en-US" altLang="zh-CN" sz="2400"/>
              <a:t>	</a:t>
            </a:r>
            <a:r>
              <a:rPr lang="zh-CN" altLang="en-US" sz="2400"/>
              <a:t>以map2为例，利用Qt库中的类QPolygon构造几个多边形，再用QPolygon的成员函数containsPoint来判断点是否在该矩形内部。</a:t>
            </a:r>
          </a:p>
        </p:txBody>
      </p:sp>
      <p:pic>
        <p:nvPicPr>
          <p:cNvPr id="3085" name="medi738.wma">
            <a:hlinkClick r:id="" action="ppaction://media"/>
          </p:cNvPr>
          <p:cNvPicPr>
            <a:picLocks noChangeAspect="1"/>
          </p:cNvPicPr>
          <p:nvPr>
            <a:wavAudioFile r:embed="rId1" name="media1.wma"/>
          </p:nvPr>
        </p:nvPicPr>
        <p:blipFill>
          <a:blip r:embed="rId4"/>
          <a:stretch>
            <a:fillRect/>
          </a:stretch>
        </p:blipFill>
        <p:spPr>
          <a:xfrm>
            <a:off x="10706100" y="-1389062"/>
            <a:ext cx="609600" cy="609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721995" y="601345"/>
            <a:ext cx="56883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>
                <a:solidFill>
                  <a:schemeClr val="tx1"/>
                </a:solidFill>
              </a:rPr>
              <a:t>第二个问题</a:t>
            </a:r>
            <a:r>
              <a:rPr lang="en-US" altLang="zh-CN" sz="3600" b="1">
                <a:solidFill>
                  <a:schemeClr val="tx1"/>
                </a:solidFill>
              </a:rPr>
              <a:t>——</a:t>
            </a:r>
            <a:r>
              <a:rPr lang="zh-CN" altLang="en-US" sz="3600" b="1">
                <a:solidFill>
                  <a:schemeClr val="tx1"/>
                </a:solidFill>
              </a:rPr>
              <a:t>功能的实现</a:t>
            </a:r>
          </a:p>
        </p:txBody>
      </p:sp>
      <p:pic>
        <p:nvPicPr>
          <p:cNvPr id="7" name="图片 6" descr="map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7955" y="601345"/>
            <a:ext cx="5330825" cy="4466590"/>
          </a:xfrm>
          <a:prstGeom prst="rect">
            <a:avLst/>
          </a:prstGeom>
        </p:spPr>
      </p:pic>
      <p:pic>
        <p:nvPicPr>
          <p:cNvPr id="6" name="图片 5" descr="map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495" y="812800"/>
            <a:ext cx="7424420" cy="556704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" repeatCount="indefinite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8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960120" y="743585"/>
            <a:ext cx="247840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>
                <a:solidFill>
                  <a:schemeClr val="tx1"/>
                </a:solidFill>
              </a:rPr>
              <a:t>总结与建议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24865" y="1904365"/>
            <a:ext cx="1078801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b="1"/>
              <a:t>在这一个多月的与大作业艰苦奋斗的过程中。我们收获实在是十分的丰厚。</a:t>
            </a:r>
            <a:endParaRPr lang="zh-CN" altLang="en-US" sz="2400"/>
          </a:p>
          <a:p>
            <a:pPr algn="l"/>
            <a:r>
              <a:rPr lang="en-US" altLang="zh-CN" sz="2400"/>
              <a:t>	1</a:t>
            </a:r>
            <a:r>
              <a:rPr lang="zh-CN" altLang="en-US" sz="2400"/>
              <a:t>，耐心耐心再耐心。耐心地同时还要小心。否则一个小小的无心之举会让你</a:t>
            </a:r>
            <a:r>
              <a:rPr lang="en-US" altLang="zh-CN" sz="2400"/>
              <a:t>debug</a:t>
            </a:r>
            <a:r>
              <a:rPr lang="zh-CN" altLang="en-US" sz="2400"/>
              <a:t>的时间指数倍上升。</a:t>
            </a:r>
          </a:p>
          <a:p>
            <a:pPr algn="l"/>
            <a:r>
              <a:rPr lang="en-US" altLang="zh-CN" sz="2400"/>
              <a:t>	2</a:t>
            </a:r>
            <a:r>
              <a:rPr lang="zh-CN" altLang="en-US" sz="2400"/>
              <a:t>，学会应用新的工具。包括</a:t>
            </a:r>
            <a:r>
              <a:rPr lang="en-US" altLang="zh-CN" sz="2400"/>
              <a:t>Qt</a:t>
            </a:r>
            <a:r>
              <a:rPr lang="zh-CN" altLang="en-US" sz="2400"/>
              <a:t>的批量替换功能，</a:t>
            </a:r>
            <a:r>
              <a:rPr lang="en-US" altLang="zh-CN" sz="2400"/>
              <a:t>debug</a:t>
            </a:r>
            <a:r>
              <a:rPr lang="zh-CN" altLang="en-US" sz="2400"/>
              <a:t>功能，都时能够极大减轻工作量的小助手。</a:t>
            </a:r>
          </a:p>
          <a:p>
            <a:pPr algn="l"/>
            <a:r>
              <a:rPr lang="en-US" altLang="zh-CN" sz="2400"/>
              <a:t>	3</a:t>
            </a:r>
            <a:r>
              <a:rPr lang="zh-CN" altLang="en-US" sz="2400"/>
              <a:t>，写程序之前必须把每一步都想清楚。我们有的地方比较模糊，导致做了大量的重复工作。</a:t>
            </a:r>
          </a:p>
          <a:p>
            <a:pPr algn="l"/>
            <a:r>
              <a:rPr lang="en-US" altLang="zh-CN" sz="2400"/>
              <a:t>	4</a:t>
            </a:r>
            <a:r>
              <a:rPr lang="zh-CN" altLang="en-US" sz="2400"/>
              <a:t>，也要善于学习新的知识，不要害怕。我们应用的信号与槽系统虽然学起来颇费力，但是也解决了程序中的很多问题。</a:t>
            </a:r>
          </a:p>
        </p:txBody>
      </p:sp>
    </p:spTree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205230" y="767715"/>
            <a:ext cx="242824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/>
              <a:t>小组分工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872490" y="1675130"/>
            <a:ext cx="3461385" cy="47078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zh-CN" sz="2000" b="1">
                <a:ea typeface="等线" panose="02010600030101010101" charset="-122"/>
              </a:rPr>
              <a:t>王梓璇</a:t>
            </a:r>
            <a:endParaRPr lang="zh-CN" sz="1400">
              <a:ea typeface="等线" panose="02010600030101010101" charset="-122"/>
            </a:endParaRPr>
          </a:p>
          <a:p>
            <a:r>
              <a:rPr lang="zh-CN" sz="1400">
                <a:ea typeface="等线" panose="02010600030101010101" charset="-122"/>
              </a:rPr>
              <a:t>类的定义和实现：</a:t>
            </a:r>
            <a:endParaRPr lang="en-US" sz="1400">
              <a:latin typeface="等线" panose="02010600030101010101" charset="-122"/>
            </a:endParaRPr>
          </a:p>
          <a:p>
            <a:r>
              <a:rPr lang="en-US" sz="1400">
                <a:latin typeface="等线" panose="02010600030101010101" charset="-122"/>
              </a:rPr>
              <a:t>1. </a:t>
            </a:r>
            <a:r>
              <a:rPr lang="en-US" sz="1400">
                <a:latin typeface="等线" panose="02010600030101010101" charset="-122"/>
                <a:cs typeface="Arial" panose="020B0604020202020204" pitchFamily="34" charset="0"/>
              </a:rPr>
              <a:t>Guard_archer</a:t>
            </a:r>
            <a:r>
              <a:rPr lang="zh-CN" sz="1400">
                <a:ea typeface="等线" panose="02010600030101010101" charset="-122"/>
              </a:rPr>
              <a:t>与</a:t>
            </a:r>
            <a:r>
              <a:rPr lang="en-US" sz="1400">
                <a:latin typeface="等线" panose="02010600030101010101" charset="-122"/>
                <a:cs typeface="Arial" panose="020B0604020202020204" pitchFamily="34" charset="0"/>
              </a:rPr>
              <a:t>Arrow</a:t>
            </a:r>
            <a:endParaRPr lang="en-US" sz="1400">
              <a:latin typeface="等线" panose="02010600030101010101" charset="-122"/>
            </a:endParaRPr>
          </a:p>
          <a:p>
            <a:r>
              <a:rPr lang="en-US" sz="1400">
                <a:latin typeface="等线" panose="02010600030101010101" charset="-122"/>
              </a:rPr>
              <a:t>2. </a:t>
            </a:r>
            <a:r>
              <a:rPr lang="en-US" sz="1400">
                <a:latin typeface="等线" panose="02010600030101010101" charset="-122"/>
                <a:cs typeface="Arial" panose="020B0604020202020204" pitchFamily="34" charset="0"/>
              </a:rPr>
              <a:t>Enemy_wolf</a:t>
            </a:r>
            <a:endParaRPr lang="en-US" sz="1400">
              <a:latin typeface="等线" panose="02010600030101010101" charset="-122"/>
            </a:endParaRPr>
          </a:p>
          <a:p>
            <a:r>
              <a:rPr lang="en-US" sz="1400">
                <a:latin typeface="等线" panose="02010600030101010101" charset="-122"/>
              </a:rPr>
              <a:t>3. </a:t>
            </a:r>
            <a:r>
              <a:rPr lang="en-US" sz="1400">
                <a:latin typeface="等线" panose="02010600030101010101" charset="-122"/>
                <a:cs typeface="Arial" panose="020B0604020202020204" pitchFamily="34" charset="0"/>
              </a:rPr>
              <a:t>Enemy_firewolf</a:t>
            </a:r>
            <a:endParaRPr lang="en-US" sz="1400">
              <a:latin typeface="等线" panose="02010600030101010101" charset="-122"/>
            </a:endParaRPr>
          </a:p>
          <a:p>
            <a:r>
              <a:rPr lang="en-US" sz="1400">
                <a:latin typeface="等线" panose="02010600030101010101" charset="-122"/>
              </a:rPr>
              <a:t>4. </a:t>
            </a:r>
            <a:r>
              <a:rPr lang="en-US" sz="1400">
                <a:latin typeface="等线" panose="02010600030101010101" charset="-122"/>
                <a:cs typeface="Arial" panose="020B0604020202020204" pitchFamily="34" charset="0"/>
              </a:rPr>
              <a:t>Enemy_cavalry_wolf</a:t>
            </a:r>
            <a:endParaRPr lang="en-US" sz="1400">
              <a:latin typeface="等线" panose="02010600030101010101" charset="-122"/>
            </a:endParaRPr>
          </a:p>
          <a:p>
            <a:r>
              <a:rPr lang="en-US" sz="1400">
                <a:latin typeface="等线" panose="02010600030101010101" charset="-122"/>
              </a:rPr>
              <a:t>5. </a:t>
            </a:r>
            <a:r>
              <a:rPr lang="en-US" sz="1400">
                <a:latin typeface="等线" panose="02010600030101010101" charset="-122"/>
                <a:cs typeface="Arial" panose="020B0604020202020204" pitchFamily="34" charset="0"/>
              </a:rPr>
              <a:t>Enemy_firewizard</a:t>
            </a:r>
            <a:r>
              <a:rPr lang="zh-CN" sz="1400">
                <a:ea typeface="等线" panose="02010600030101010101" charset="-122"/>
              </a:rPr>
              <a:t>与</a:t>
            </a:r>
            <a:r>
              <a:rPr lang="en-US" sz="1400">
                <a:latin typeface="等线" panose="02010600030101010101" charset="-122"/>
                <a:cs typeface="Arial" panose="020B0604020202020204" pitchFamily="34" charset="0"/>
              </a:rPr>
              <a:t>Fireball</a:t>
            </a:r>
            <a:endParaRPr lang="en-US" sz="1400">
              <a:latin typeface="等线" panose="02010600030101010101" charset="-122"/>
            </a:endParaRPr>
          </a:p>
          <a:p>
            <a:r>
              <a:rPr lang="en-US" sz="1400">
                <a:latin typeface="等线" panose="02010600030101010101" charset="-122"/>
              </a:rPr>
              <a:t>6. </a:t>
            </a:r>
            <a:r>
              <a:rPr lang="en-US" sz="1400">
                <a:latin typeface="等线" panose="02010600030101010101" charset="-122"/>
                <a:cs typeface="Arial" panose="020B0604020202020204" pitchFamily="34" charset="0"/>
              </a:rPr>
              <a:t>Enemy_firecow</a:t>
            </a:r>
            <a:r>
              <a:rPr lang="zh-CN" sz="1400">
                <a:ea typeface="等线" panose="02010600030101010101" charset="-122"/>
              </a:rPr>
              <a:t>与</a:t>
            </a:r>
            <a:r>
              <a:rPr lang="en-US" sz="1400">
                <a:latin typeface="等线" panose="02010600030101010101" charset="-122"/>
                <a:cs typeface="Arial" panose="020B0604020202020204" pitchFamily="34" charset="0"/>
              </a:rPr>
              <a:t>Fireball2 </a:t>
            </a:r>
            <a:endParaRPr lang="en-US" sz="1400">
              <a:latin typeface="等线" panose="02010600030101010101" charset="-122"/>
            </a:endParaRPr>
          </a:p>
          <a:p>
            <a:r>
              <a:rPr lang="en-US" sz="1400">
                <a:latin typeface="等线" panose="02010600030101010101" charset="-122"/>
              </a:rPr>
              <a:t>7. </a:t>
            </a:r>
            <a:r>
              <a:rPr lang="en-US" sz="1400">
                <a:latin typeface="等线" panose="02010600030101010101" charset="-122"/>
                <a:cs typeface="Arial" panose="020B0604020202020204" pitchFamily="34" charset="0"/>
              </a:rPr>
              <a:t>Enemy_pigsoldier</a:t>
            </a:r>
            <a:r>
              <a:rPr lang="zh-CN" sz="1400">
                <a:ea typeface="等线" panose="02010600030101010101" charset="-122"/>
              </a:rPr>
              <a:t>与</a:t>
            </a:r>
            <a:r>
              <a:rPr lang="en-US" sz="1400">
                <a:latin typeface="等线" panose="02010600030101010101" charset="-122"/>
                <a:cs typeface="Arial" panose="020B0604020202020204" pitchFamily="34" charset="0"/>
              </a:rPr>
              <a:t>Fireball3</a:t>
            </a:r>
            <a:endParaRPr lang="en-US" sz="1400">
              <a:latin typeface="等线" panose="02010600030101010101" charset="-122"/>
            </a:endParaRPr>
          </a:p>
          <a:p>
            <a:r>
              <a:rPr lang="en-US" sz="1400">
                <a:latin typeface="等线" panose="02010600030101010101" charset="-122"/>
              </a:rPr>
              <a:t>8. </a:t>
            </a:r>
            <a:r>
              <a:rPr lang="en-US" sz="1400">
                <a:latin typeface="等线" panose="02010600030101010101" charset="-122"/>
                <a:cs typeface="Arial" panose="020B0604020202020204" pitchFamily="34" charset="0"/>
              </a:rPr>
              <a:t>Enemy_woodmonster</a:t>
            </a:r>
            <a:endParaRPr lang="en-US" sz="1400">
              <a:latin typeface="等线" panose="02010600030101010101" charset="-122"/>
            </a:endParaRPr>
          </a:p>
          <a:p>
            <a:r>
              <a:rPr lang="en-US" sz="1400">
                <a:latin typeface="等线" panose="02010600030101010101" charset="-122"/>
              </a:rPr>
              <a:t>9. </a:t>
            </a:r>
            <a:r>
              <a:rPr lang="en-US" sz="1400">
                <a:latin typeface="等线" panose="02010600030101010101" charset="-122"/>
                <a:cs typeface="Arial" panose="020B0604020202020204" pitchFamily="34" charset="0"/>
              </a:rPr>
              <a:t>Enemy_spider</a:t>
            </a:r>
            <a:endParaRPr lang="en-US" sz="1400">
              <a:latin typeface="等线" panose="02010600030101010101" charset="-122"/>
            </a:endParaRPr>
          </a:p>
          <a:p>
            <a:r>
              <a:rPr lang="en-US" sz="1400">
                <a:latin typeface="等线" panose="02010600030101010101" charset="-122"/>
              </a:rPr>
              <a:t>10. </a:t>
            </a:r>
            <a:r>
              <a:rPr lang="en-US" sz="1400">
                <a:latin typeface="等线" panose="02010600030101010101" charset="-122"/>
                <a:cs typeface="Arial" panose="020B0604020202020204" pitchFamily="34" charset="0"/>
              </a:rPr>
              <a:t>constant.cpp</a:t>
            </a:r>
            <a:r>
              <a:rPr lang="zh-CN" sz="1400">
                <a:ea typeface="等线" panose="02010600030101010101" charset="-122"/>
              </a:rPr>
              <a:t>中的</a:t>
            </a:r>
            <a:r>
              <a:rPr lang="en-US" sz="1400">
                <a:latin typeface="等线" panose="02010600030101010101" charset="-122"/>
                <a:cs typeface="Arial" panose="020B0604020202020204" pitchFamily="34" charset="0"/>
              </a:rPr>
              <a:t>map</a:t>
            </a:r>
            <a:r>
              <a:rPr lang="zh-CN" sz="1400">
                <a:ea typeface="等线" panose="02010600030101010101" charset="-122"/>
              </a:rPr>
              <a:t>的地图规划</a:t>
            </a:r>
            <a:endParaRPr lang="en-US" sz="1400">
              <a:latin typeface="等线" panose="02010600030101010101" charset="-122"/>
            </a:endParaRPr>
          </a:p>
          <a:p>
            <a:r>
              <a:rPr lang="en-US" sz="1400">
                <a:latin typeface="等线" panose="02010600030101010101" charset="-122"/>
              </a:rPr>
              <a:t>11. </a:t>
            </a:r>
            <a:r>
              <a:rPr lang="en-US" sz="1400">
                <a:latin typeface="等线" panose="02010600030101010101" charset="-122"/>
                <a:cs typeface="Arial" panose="020B0604020202020204" pitchFamily="34" charset="0"/>
              </a:rPr>
              <a:t>Icecone</a:t>
            </a:r>
            <a:endParaRPr lang="en-US" sz="1400">
              <a:latin typeface="等线" panose="02010600030101010101" charset="-122"/>
            </a:endParaRPr>
          </a:p>
          <a:p>
            <a:r>
              <a:rPr lang="en-US" sz="1400">
                <a:latin typeface="等线" panose="02010600030101010101" charset="-122"/>
              </a:rPr>
              <a:t>12. </a:t>
            </a:r>
            <a:r>
              <a:rPr lang="en-US" sz="1400">
                <a:latin typeface="等线" panose="02010600030101010101" charset="-122"/>
                <a:cs typeface="Arial" panose="020B0604020202020204" pitchFamily="34" charset="0"/>
              </a:rPr>
              <a:t>Icefrozen</a:t>
            </a:r>
            <a:endParaRPr lang="en-US" sz="1400">
              <a:latin typeface="等线" panose="02010600030101010101" charset="-122"/>
            </a:endParaRPr>
          </a:p>
          <a:p>
            <a:r>
              <a:rPr lang="en-US" sz="1400">
                <a:latin typeface="等线" panose="02010600030101010101" charset="-122"/>
              </a:rPr>
              <a:t>13. </a:t>
            </a:r>
            <a:r>
              <a:rPr lang="en-US" sz="1400">
                <a:latin typeface="等线" panose="02010600030101010101" charset="-122"/>
                <a:cs typeface="Arial" panose="020B0604020202020204" pitchFamily="34" charset="0"/>
              </a:rPr>
              <a:t>Lightning</a:t>
            </a:r>
            <a:endParaRPr lang="zh-CN" sz="1400">
              <a:ea typeface="等线" panose="02010600030101010101" charset="-122"/>
            </a:endParaRPr>
          </a:p>
          <a:p>
            <a:r>
              <a:rPr lang="zh-CN" sz="1400">
                <a:ea typeface="等线" panose="02010600030101010101" charset="-122"/>
              </a:rPr>
              <a:t>处理图片：</a:t>
            </a:r>
            <a:endParaRPr lang="en-US" sz="1400">
              <a:latin typeface="等线" panose="02010600030101010101" charset="-122"/>
            </a:endParaRPr>
          </a:p>
          <a:p>
            <a:r>
              <a:rPr lang="en-US" sz="1400">
                <a:latin typeface="等线" panose="02010600030101010101" charset="-122"/>
              </a:rPr>
              <a:t>1. </a:t>
            </a:r>
            <a:r>
              <a:rPr lang="zh-CN" sz="1400">
                <a:ea typeface="等线" panose="02010600030101010101" charset="-122"/>
              </a:rPr>
              <a:t>对话框</a:t>
            </a:r>
            <a:endParaRPr lang="en-US" sz="1400">
              <a:latin typeface="等线" panose="02010600030101010101" charset="-122"/>
            </a:endParaRPr>
          </a:p>
          <a:p>
            <a:r>
              <a:rPr lang="en-US" sz="1400">
                <a:latin typeface="等线" panose="02010600030101010101" charset="-122"/>
              </a:rPr>
              <a:t>2. </a:t>
            </a:r>
            <a:r>
              <a:rPr lang="zh-CN" sz="1400">
                <a:ea typeface="等线" panose="02010600030101010101" charset="-122"/>
              </a:rPr>
              <a:t>黑白渐变</a:t>
            </a:r>
            <a:endParaRPr lang="en-US" sz="1400">
              <a:latin typeface="等线" panose="02010600030101010101" charset="-122"/>
            </a:endParaRPr>
          </a:p>
          <a:p>
            <a:r>
              <a:rPr lang="en-US" sz="1400">
                <a:latin typeface="等线" panose="02010600030101010101" charset="-122"/>
              </a:rPr>
              <a:t>3. </a:t>
            </a:r>
            <a:r>
              <a:rPr lang="en-US" sz="1400">
                <a:latin typeface="等线" panose="02010600030101010101" charset="-122"/>
                <a:cs typeface="Arial" panose="020B0604020202020204" pitchFamily="34" charset="0"/>
              </a:rPr>
              <a:t>B</a:t>
            </a:r>
            <a:r>
              <a:rPr lang="zh-CN" sz="1400">
                <a:ea typeface="等线" panose="02010600030101010101" charset="-122"/>
                <a:cs typeface="Arial" panose="020B0604020202020204" pitchFamily="34" charset="0"/>
              </a:rPr>
              <a:t>utton、冲击波等等的颜色替换</a:t>
            </a:r>
            <a:endParaRPr lang="en-US" sz="1400">
              <a:latin typeface="等线" panose="02010600030101010101" charset="-122"/>
            </a:endParaRPr>
          </a:p>
          <a:p>
            <a:r>
              <a:rPr lang="en-US" sz="1400">
                <a:latin typeface="等线" panose="02010600030101010101" charset="-122"/>
              </a:rPr>
              <a:t>4. </a:t>
            </a:r>
            <a:r>
              <a:rPr lang="zh-CN" sz="1400">
                <a:ea typeface="等线" panose="02010600030101010101" charset="-122"/>
              </a:rPr>
              <a:t>各种批量改图像或者画布的大小</a:t>
            </a:r>
            <a:endParaRPr lang="en-US" sz="1400">
              <a:latin typeface="等线" panose="02010600030101010101" charset="-122"/>
            </a:endParaRPr>
          </a:p>
          <a:p>
            <a:r>
              <a:rPr lang="en-US" sz="1400">
                <a:latin typeface="等线" panose="02010600030101010101" charset="-122"/>
              </a:rPr>
              <a:t>5. </a:t>
            </a:r>
            <a:r>
              <a:rPr lang="zh-CN" sz="1400">
                <a:ea typeface="等线" panose="02010600030101010101" charset="-122"/>
              </a:rPr>
              <a:t>各种批量左右翻转</a:t>
            </a:r>
            <a:endParaRPr lang="zh-CN" altLang="en-US" sz="1400">
              <a:ea typeface="等线" panose="0201060003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236720" y="1772285"/>
            <a:ext cx="3660140" cy="42767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zh-CN" sz="2000" b="1" dirty="0">
                <a:ea typeface="等线" panose="02010600030101010101" charset="-122"/>
              </a:rPr>
              <a:t>刘之源</a:t>
            </a:r>
            <a:endParaRPr lang="zh-CN" sz="1400" dirty="0">
              <a:ea typeface="等线" panose="02010600030101010101" charset="-122"/>
            </a:endParaRPr>
          </a:p>
          <a:p>
            <a:r>
              <a:rPr lang="zh-CN" sz="1400" dirty="0">
                <a:ea typeface="等线" panose="02010600030101010101" charset="-122"/>
              </a:rPr>
              <a:t>类的定义和实现：</a:t>
            </a:r>
            <a:endParaRPr lang="en-US" sz="1400" dirty="0">
              <a:latin typeface="等线" panose="02010600030101010101" charset="-122"/>
            </a:endParaRPr>
          </a:p>
          <a:p>
            <a:r>
              <a:rPr lang="en-US" sz="1400" dirty="0">
                <a:latin typeface="等线" panose="02010600030101010101" charset="-122"/>
              </a:rPr>
              <a:t>1. </a:t>
            </a:r>
            <a:r>
              <a:rPr lang="en-US" sz="1400" dirty="0" err="1">
                <a:latin typeface="等线" panose="02010600030101010101" charset="-122"/>
              </a:rPr>
              <a:t>constant.h</a:t>
            </a:r>
            <a:r>
              <a:rPr lang="zh-CN" altLang="en-US" sz="1400" dirty="0">
                <a:latin typeface="等线" panose="02010600030101010101" charset="-122"/>
              </a:rPr>
              <a:t>各类点坐标的规划</a:t>
            </a:r>
          </a:p>
          <a:p>
            <a:r>
              <a:rPr lang="en-US" altLang="zh-CN" sz="1400" dirty="0">
                <a:latin typeface="等线" panose="02010600030101010101" charset="-122"/>
              </a:rPr>
              <a:t>2.enemy_boss_a</a:t>
            </a:r>
            <a:r>
              <a:rPr lang="zh-CN" altLang="en-US" sz="1400" dirty="0">
                <a:latin typeface="等线" panose="02010600030101010101" charset="-122"/>
              </a:rPr>
              <a:t>和</a:t>
            </a:r>
            <a:r>
              <a:rPr lang="en-US" altLang="zh-CN" sz="1400" dirty="0" err="1">
                <a:latin typeface="等线" panose="02010600030101010101" charset="-122"/>
              </a:rPr>
              <a:t>enemy_boss_b</a:t>
            </a:r>
            <a:endParaRPr lang="en-US" altLang="zh-CN" sz="1400" dirty="0">
              <a:latin typeface="等线" panose="02010600030101010101" charset="-122"/>
            </a:endParaRPr>
          </a:p>
          <a:p>
            <a:r>
              <a:rPr lang="en-US" altLang="zh-CN" sz="1400" dirty="0">
                <a:latin typeface="等线" panose="02010600030101010101" charset="-122"/>
              </a:rPr>
              <a:t>3.enemy_firemonster</a:t>
            </a:r>
          </a:p>
          <a:p>
            <a:r>
              <a:rPr lang="en-US" altLang="zh-CN" sz="1400" dirty="0">
                <a:latin typeface="等线" panose="02010600030101010101" charset="-122"/>
              </a:rPr>
              <a:t>4.enemy_greenmonster</a:t>
            </a:r>
          </a:p>
          <a:p>
            <a:r>
              <a:rPr lang="en-US" altLang="zh-CN" sz="1400" dirty="0">
                <a:latin typeface="等线" panose="02010600030101010101" charset="-122"/>
              </a:rPr>
              <a:t>5.enemy_monster</a:t>
            </a:r>
          </a:p>
          <a:p>
            <a:r>
              <a:rPr lang="en-US" altLang="zh-CN" sz="1400" dirty="0">
                <a:ea typeface="等线" panose="02010600030101010101" charset="-122"/>
              </a:rPr>
              <a:t>6.shooter</a:t>
            </a:r>
          </a:p>
          <a:p>
            <a:r>
              <a:rPr lang="en-US" altLang="zh-CN" sz="1400" dirty="0">
                <a:ea typeface="等线" panose="02010600030101010101" charset="-122"/>
              </a:rPr>
              <a:t>7.greenstone</a:t>
            </a:r>
          </a:p>
          <a:p>
            <a:r>
              <a:rPr lang="en-US" altLang="zh-CN" sz="1400" dirty="0">
                <a:ea typeface="等线" panose="02010600030101010101" charset="-122"/>
              </a:rPr>
              <a:t>8.missile</a:t>
            </a:r>
            <a:r>
              <a:rPr lang="zh-CN" altLang="en-US" sz="1400" dirty="0">
                <a:ea typeface="等线" panose="02010600030101010101" charset="-122"/>
              </a:rPr>
              <a:t>和</a:t>
            </a:r>
            <a:r>
              <a:rPr lang="en-US" altLang="zh-CN" sz="1400" dirty="0" err="1">
                <a:ea typeface="等线" panose="02010600030101010101" charset="-122"/>
              </a:rPr>
              <a:t>mymissile</a:t>
            </a:r>
            <a:endParaRPr lang="en-US" altLang="zh-CN" sz="1400" dirty="0">
              <a:ea typeface="等线" panose="02010600030101010101" charset="-122"/>
            </a:endParaRPr>
          </a:p>
          <a:p>
            <a:r>
              <a:rPr lang="en-US" altLang="zh-CN" sz="1400" dirty="0">
                <a:ea typeface="等线" panose="02010600030101010101" charset="-122"/>
              </a:rPr>
              <a:t>9.orangeball</a:t>
            </a:r>
          </a:p>
          <a:p>
            <a:r>
              <a:rPr lang="en-US" altLang="zh-CN" sz="1400" dirty="0">
                <a:ea typeface="等线" panose="02010600030101010101" charset="-122"/>
              </a:rPr>
              <a:t>10.bullet</a:t>
            </a:r>
          </a:p>
          <a:p>
            <a:r>
              <a:rPr lang="en-US" altLang="zh-CN" sz="1400" dirty="0">
                <a:ea typeface="等线" panose="02010600030101010101" charset="-122"/>
              </a:rPr>
              <a:t>11.windows</a:t>
            </a:r>
            <a:r>
              <a:rPr lang="zh-CN" altLang="en-US" sz="1400" dirty="0">
                <a:ea typeface="等线" panose="02010600030101010101" charset="-122"/>
              </a:rPr>
              <a:t>里定时投放怪物，输赢判断，</a:t>
            </a:r>
          </a:p>
          <a:p>
            <a:r>
              <a:rPr lang="zh-CN" altLang="en-US" sz="1400" dirty="0">
                <a:ea typeface="等线" panose="02010600030101010101" charset="-122"/>
              </a:rPr>
              <a:t>     暂停与返回功能的实现</a:t>
            </a:r>
            <a:endParaRPr lang="zh-CN" sz="1400" dirty="0">
              <a:ea typeface="等线" panose="02010600030101010101" charset="-122"/>
            </a:endParaRPr>
          </a:p>
          <a:p>
            <a:r>
              <a:rPr lang="zh-CN" sz="1400" dirty="0">
                <a:ea typeface="等线" panose="02010600030101010101" charset="-122"/>
              </a:rPr>
              <a:t>其他</a:t>
            </a:r>
            <a:endParaRPr lang="en-US" sz="1400" dirty="0">
              <a:latin typeface="等线" panose="02010600030101010101" charset="-122"/>
            </a:endParaRPr>
          </a:p>
          <a:p>
            <a:r>
              <a:rPr lang="en-US" sz="1400" dirty="0">
                <a:latin typeface="等线" panose="02010600030101010101" charset="-122"/>
              </a:rPr>
              <a:t>1.</a:t>
            </a:r>
            <a:r>
              <a:rPr lang="zh-CN" altLang="en-US" sz="1400" dirty="0">
                <a:latin typeface="等线" panose="02010600030101010101" charset="-122"/>
              </a:rPr>
              <a:t>部分图片颜色替换和改变大小</a:t>
            </a:r>
            <a:endParaRPr lang="en-US" sz="1400" dirty="0">
              <a:latin typeface="等线" panose="02010600030101010101" charset="-122"/>
            </a:endParaRPr>
          </a:p>
          <a:p>
            <a:r>
              <a:rPr lang="en-US" sz="1400" dirty="0">
                <a:latin typeface="等线" panose="02010600030101010101" charset="-122"/>
              </a:rPr>
              <a:t>2.</a:t>
            </a:r>
            <a:r>
              <a:rPr lang="zh-CN" altLang="en-US" sz="1400" dirty="0">
                <a:latin typeface="等线" panose="02010600030101010101" charset="-122"/>
              </a:rPr>
              <a:t>美工，创造性</a:t>
            </a:r>
            <a:r>
              <a:rPr lang="en-US" altLang="zh-CN" sz="1400" dirty="0">
                <a:latin typeface="等线" panose="02010600030101010101" charset="-122"/>
              </a:rPr>
              <a:t>P</a:t>
            </a:r>
            <a:r>
              <a:rPr lang="zh-CN" altLang="en-US" sz="1400" dirty="0">
                <a:latin typeface="等线" panose="02010600030101010101" charset="-122"/>
              </a:rPr>
              <a:t>图如</a:t>
            </a:r>
            <a:r>
              <a:rPr lang="en-US" altLang="zh-CN" sz="1400" dirty="0">
                <a:latin typeface="等线" panose="02010600030101010101" charset="-122"/>
              </a:rPr>
              <a:t>logo</a:t>
            </a:r>
            <a:endParaRPr lang="en-US" sz="1400" dirty="0">
              <a:latin typeface="等线" panose="02010600030101010101" charset="-122"/>
            </a:endParaRPr>
          </a:p>
          <a:p>
            <a:r>
              <a:rPr lang="en-US" altLang="zh-CN" sz="1400" dirty="0">
                <a:ea typeface="等线" panose="02010600030101010101" charset="-122"/>
              </a:rPr>
              <a:t>3.</a:t>
            </a:r>
            <a:r>
              <a:rPr lang="zh-CN" altLang="en-US" sz="1400" dirty="0">
                <a:ea typeface="等线" panose="02010600030101010101" charset="-122"/>
              </a:rPr>
              <a:t>总体剧情的制定</a:t>
            </a:r>
          </a:p>
          <a:p>
            <a:r>
              <a:rPr lang="en-US" altLang="zh-CN" sz="1400" dirty="0">
                <a:ea typeface="等线" panose="02010600030101010101" charset="-122"/>
              </a:rPr>
              <a:t>4.</a:t>
            </a:r>
            <a:r>
              <a:rPr lang="zh-CN" altLang="en-US" sz="1400" dirty="0">
                <a:ea typeface="等线" panose="02010600030101010101" charset="-122"/>
              </a:rPr>
              <a:t>怪物投放的批次设计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E40C0C-7370-46B8-9124-6ED47A5C21BF}"/>
              </a:ext>
            </a:extLst>
          </p:cNvPr>
          <p:cNvSpPr txBox="1"/>
          <p:nvPr/>
        </p:nvSpPr>
        <p:spPr>
          <a:xfrm>
            <a:off x="8238836" y="1804522"/>
            <a:ext cx="31496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/>
              <a:t>马贤哲</a:t>
            </a:r>
            <a:endParaRPr lang="en-US" altLang="zh-CN" b="1" dirty="0"/>
          </a:p>
          <a:p>
            <a:r>
              <a:rPr lang="zh-CN" altLang="en-US" sz="1400" dirty="0"/>
              <a:t>类的定义和实现</a:t>
            </a:r>
            <a:endParaRPr lang="en-US" altLang="zh-CN" sz="1400" dirty="0"/>
          </a:p>
          <a:p>
            <a:r>
              <a:rPr lang="en-US" altLang="zh-CN" sz="1400" dirty="0"/>
              <a:t>1.</a:t>
            </a:r>
            <a:r>
              <a:rPr lang="zh-CN" altLang="en-US" sz="1400" dirty="0"/>
              <a:t>基类</a:t>
            </a:r>
            <a:r>
              <a:rPr lang="en-US" altLang="zh-CN" sz="1400" dirty="0" err="1"/>
              <a:t>abstract_obj</a:t>
            </a:r>
            <a:endParaRPr lang="en-US" altLang="zh-CN" sz="1400" dirty="0"/>
          </a:p>
          <a:p>
            <a:r>
              <a:rPr lang="en-US" sz="1400" dirty="0"/>
              <a:t>2.</a:t>
            </a:r>
            <a:r>
              <a:rPr lang="zh-CN" altLang="en-US" sz="1400" dirty="0"/>
              <a:t>人物基类</a:t>
            </a:r>
            <a:r>
              <a:rPr lang="en-US" altLang="zh-CN" sz="1400" dirty="0" err="1"/>
              <a:t>live_player</a:t>
            </a:r>
            <a:endParaRPr lang="en-US" altLang="zh-CN" sz="1400" dirty="0"/>
          </a:p>
          <a:p>
            <a:r>
              <a:rPr lang="en-US" sz="1400" dirty="0"/>
              <a:t>3.</a:t>
            </a:r>
            <a:r>
              <a:rPr lang="zh-CN" altLang="en-US" sz="1400" dirty="0"/>
              <a:t>技能基类</a:t>
            </a:r>
            <a:r>
              <a:rPr lang="en-US" altLang="zh-CN" sz="1400" dirty="0" err="1"/>
              <a:t>thrown_obj</a:t>
            </a:r>
            <a:endParaRPr lang="en-US" altLang="zh-CN" sz="1400" dirty="0"/>
          </a:p>
          <a:p>
            <a:r>
              <a:rPr lang="en-US" sz="1400" dirty="0"/>
              <a:t>4.</a:t>
            </a:r>
            <a:r>
              <a:rPr lang="zh-CN" altLang="en-US" sz="1400" dirty="0"/>
              <a:t>主人公</a:t>
            </a:r>
            <a:r>
              <a:rPr lang="en-US" altLang="zh-CN" sz="1400" dirty="0"/>
              <a:t>princess</a:t>
            </a:r>
            <a:r>
              <a:rPr lang="zh-CN" altLang="en-US" sz="1400" dirty="0"/>
              <a:t>与</a:t>
            </a:r>
            <a:r>
              <a:rPr lang="en-US" altLang="zh-CN" sz="1400" dirty="0" err="1"/>
              <a:t>iceball</a:t>
            </a:r>
            <a:endParaRPr lang="en-US" altLang="zh-CN" sz="1400" dirty="0"/>
          </a:p>
          <a:p>
            <a:r>
              <a:rPr lang="en-US" sz="1400" dirty="0"/>
              <a:t>5.scene_bag</a:t>
            </a:r>
          </a:p>
          <a:p>
            <a:r>
              <a:rPr lang="en-US" sz="1400" dirty="0"/>
              <a:t>6.scene_startup</a:t>
            </a:r>
          </a:p>
          <a:p>
            <a:r>
              <a:rPr lang="en-US" sz="1400" dirty="0"/>
              <a:t>7.scene_home</a:t>
            </a:r>
          </a:p>
          <a:p>
            <a:r>
              <a:rPr lang="en-US" sz="1400" dirty="0"/>
              <a:t>8.scene_battle</a:t>
            </a:r>
          </a:p>
          <a:p>
            <a:r>
              <a:rPr lang="en-US" sz="1400" dirty="0"/>
              <a:t>9.scene_transition</a:t>
            </a:r>
          </a:p>
          <a:p>
            <a:r>
              <a:rPr lang="en-US" sz="1400" dirty="0"/>
              <a:t>10.Button</a:t>
            </a:r>
          </a:p>
          <a:p>
            <a:r>
              <a:rPr lang="en-US" sz="1400" dirty="0"/>
              <a:t>11.Talentwidget</a:t>
            </a:r>
          </a:p>
          <a:p>
            <a:r>
              <a:rPr lang="en-US" altLang="zh-CN" sz="1400" dirty="0"/>
              <a:t>12.stable_obj</a:t>
            </a:r>
            <a:r>
              <a:rPr lang="zh-CN" altLang="en-US" sz="1400" dirty="0"/>
              <a:t>实现</a:t>
            </a:r>
            <a:endParaRPr lang="en-US" sz="1400" dirty="0"/>
          </a:p>
          <a:p>
            <a:r>
              <a:rPr lang="zh-CN" altLang="en-US" sz="1400" dirty="0"/>
              <a:t>其他</a:t>
            </a:r>
            <a:endParaRPr lang="en-US" altLang="zh-CN" sz="1400" dirty="0"/>
          </a:p>
          <a:p>
            <a:r>
              <a:rPr lang="en-US" altLang="zh-CN" sz="1400" dirty="0"/>
              <a:t>1.</a:t>
            </a:r>
            <a:r>
              <a:rPr lang="zh-CN" altLang="en-US" sz="1400" dirty="0"/>
              <a:t>整体游戏框架的构建</a:t>
            </a:r>
            <a:endParaRPr lang="en-US" altLang="zh-CN" sz="1400" dirty="0"/>
          </a:p>
          <a:p>
            <a:r>
              <a:rPr lang="en-US" altLang="zh-CN" sz="1400" dirty="0"/>
              <a:t>2.</a:t>
            </a:r>
            <a:r>
              <a:rPr lang="zh-CN" altLang="en-US" sz="1400" dirty="0"/>
              <a:t>场景转换、剧情处理</a:t>
            </a:r>
            <a:endParaRPr lang="en-US" altLang="zh-CN" sz="1400" dirty="0"/>
          </a:p>
          <a:p>
            <a:r>
              <a:rPr lang="en-US" altLang="zh-CN" sz="1400" dirty="0"/>
              <a:t>3.</a:t>
            </a:r>
            <a:r>
              <a:rPr lang="zh-CN" altLang="en-US" sz="1400" dirty="0"/>
              <a:t>人物交互的框架构建</a:t>
            </a:r>
            <a:endParaRPr lang="en-US" altLang="zh-CN" sz="1400" dirty="0"/>
          </a:p>
          <a:p>
            <a:r>
              <a:rPr lang="en-US" altLang="zh-CN" sz="1400" dirty="0"/>
              <a:t>4.</a:t>
            </a:r>
            <a:r>
              <a:rPr lang="zh-CN" altLang="en-US" sz="1400" dirty="0"/>
              <a:t>存档的实现</a:t>
            </a:r>
            <a:endParaRPr lang="en-US" sz="1400" dirty="0"/>
          </a:p>
        </p:txBody>
      </p:sp>
    </p:spTree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5" name="medi738.wma">
            <a:hlinkClick r:id="" action="ppaction://media"/>
          </p:cNvPr>
          <p:cNvPicPr>
            <a:picLocks noChangeAspect="1"/>
          </p:cNvPicPr>
          <p:nvPr>
            <a:wavAudioFile r:embed="rId1" name="media1.wma"/>
          </p:nvPr>
        </p:nvPicPr>
        <p:blipFill>
          <a:blip r:embed="rId5"/>
          <a:stretch>
            <a:fillRect/>
          </a:stretch>
        </p:blipFill>
        <p:spPr>
          <a:xfrm>
            <a:off x="10706100" y="-1389062"/>
            <a:ext cx="609600" cy="609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570230" y="426085"/>
            <a:ext cx="522922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>
                <a:solidFill>
                  <a:schemeClr val="tx1"/>
                </a:solidFill>
              </a:rPr>
              <a:t>第一个问题</a:t>
            </a:r>
            <a:r>
              <a:rPr lang="en-US" altLang="zh-CN" sz="3600" b="1">
                <a:solidFill>
                  <a:schemeClr val="tx1"/>
                </a:solidFill>
              </a:rPr>
              <a:t>——</a:t>
            </a:r>
            <a:r>
              <a:rPr lang="zh-CN" altLang="en-US" sz="3600" b="1">
                <a:solidFill>
                  <a:schemeClr val="tx1"/>
                </a:solidFill>
              </a:rPr>
              <a:t>类的设计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15925" y="1146810"/>
            <a:ext cx="11492230" cy="5569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/>
              <a:t>为了实现较为复杂的剧情</a:t>
            </a:r>
          </a:p>
          <a:p>
            <a:pPr algn="l"/>
            <a:r>
              <a:rPr lang="zh-CN" altLang="en-US" sz="2800"/>
              <a:t>根据需要建立多个类，</a:t>
            </a:r>
          </a:p>
          <a:p>
            <a:pPr algn="l"/>
            <a:r>
              <a:rPr lang="zh-CN" altLang="en-US" sz="2800"/>
              <a:t>一部分由</a:t>
            </a:r>
            <a:r>
              <a:rPr lang="en-US" altLang="zh-CN" sz="2800"/>
              <a:t>abstract.obj</a:t>
            </a:r>
            <a:r>
              <a:rPr lang="zh-CN" altLang="en-US" sz="2800"/>
              <a:t>派生出来</a:t>
            </a:r>
            <a:r>
              <a:rPr lang="en-US" altLang="zh-CN" sz="2800"/>
              <a:t>——</a:t>
            </a:r>
            <a:endParaRPr lang="zh-CN" altLang="en-US" sz="2800"/>
          </a:p>
          <a:p>
            <a:pPr algn="l"/>
            <a:r>
              <a:rPr lang="en-US" altLang="zh-CN" sz="2800"/>
              <a:t>	live_player-&gt;</a:t>
            </a:r>
            <a:r>
              <a:rPr lang="zh-CN" altLang="en-US" sz="2800"/>
              <a:t>玩家控制的人物，怪物和召唤的士兵</a:t>
            </a:r>
          </a:p>
          <a:p>
            <a:pPr algn="l"/>
            <a:r>
              <a:rPr lang="en-US" altLang="zh-CN" sz="2800"/>
              <a:t>	Thrown.obj-&gt;</a:t>
            </a:r>
            <a:r>
              <a:rPr lang="zh-CN" altLang="en-US" sz="2800"/>
              <a:t>所有释放出来的技能效果、各种按钮和可交互图片</a:t>
            </a:r>
          </a:p>
          <a:p>
            <a:pPr algn="l"/>
            <a:r>
              <a:rPr lang="zh-CN" altLang="en-US" sz="2400">
                <a:solidFill>
                  <a:schemeClr val="accent4">
                    <a:lumMod val="65000"/>
                    <a:lumOff val="35000"/>
                  </a:schemeClr>
                </a:solidFill>
              </a:rPr>
              <a:t>派生类的工作 仅仅是检查自己与对方的关系 改变自己的状态。不用再考虑画图、处理人物坐标、血量等事情</a:t>
            </a:r>
            <a:endParaRPr lang="zh-CN" altLang="en-US" sz="2400"/>
          </a:p>
          <a:p>
            <a:pPr algn="l"/>
            <a:r>
              <a:rPr lang="zh-CN" altLang="en-US" sz="2800"/>
              <a:t>另一部分包括</a:t>
            </a:r>
            <a:r>
              <a:rPr lang="en-US" altLang="zh-CN" sz="2800"/>
              <a:t>——</a:t>
            </a:r>
          </a:p>
          <a:p>
            <a:pPr algn="l"/>
            <a:r>
              <a:rPr lang="en-US" altLang="zh-CN" sz="2800">
                <a:sym typeface="+mn-ea"/>
              </a:rPr>
              <a:t>	constant</a:t>
            </a:r>
            <a:r>
              <a:rPr lang="zh-CN" altLang="en-US" sz="2800">
                <a:sym typeface="+mn-ea"/>
              </a:rPr>
              <a:t>将所有裸露或者杂乱的变量统一写入，便于修改和管理</a:t>
            </a:r>
            <a:endParaRPr lang="zh-CN" altLang="en-US" sz="2800"/>
          </a:p>
          <a:p>
            <a:pPr algn="l"/>
            <a:r>
              <a:rPr lang="en-US" altLang="zh-CN" sz="2800">
                <a:sym typeface="+mn-ea"/>
              </a:rPr>
              <a:t>	scene</a:t>
            </a:r>
            <a:r>
              <a:rPr lang="zh-CN" altLang="en-US" sz="2800">
                <a:sym typeface="+mn-ea"/>
              </a:rPr>
              <a:t>储存各个场景的背景图，包括起始页面，剧情开始页面，</a:t>
            </a:r>
            <a:endParaRPr lang="zh-CN" altLang="en-US" sz="2800"/>
          </a:p>
          <a:p>
            <a:pPr algn="l"/>
            <a:r>
              <a:rPr lang="zh-CN" altLang="en-US" sz="2800">
                <a:sym typeface="+mn-ea"/>
              </a:rPr>
              <a:t>和背包的绘制图片。</a:t>
            </a:r>
          </a:p>
          <a:p>
            <a:pPr algn="l"/>
            <a:endParaRPr lang="zh-CN" altLang="en-US" sz="2800"/>
          </a:p>
          <a:p>
            <a:endParaRPr lang="en-US" altLang="zh-CN" sz="2800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8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5" name="medi738.wma">
            <a:hlinkClick r:id="" action="ppaction://media"/>
          </p:cNvPr>
          <p:cNvPicPr>
            <a:picLocks noChangeAspect="1"/>
          </p:cNvPicPr>
          <p:nvPr>
            <a:wavAudioFile r:embed="rId1" name="media1.wma"/>
          </p:nvPr>
        </p:nvPicPr>
        <p:blipFill>
          <a:blip r:embed="rId32"/>
          <a:stretch>
            <a:fillRect/>
          </a:stretch>
        </p:blipFill>
        <p:spPr>
          <a:xfrm>
            <a:off x="10706100" y="-1389062"/>
            <a:ext cx="609600" cy="609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753110" y="513715"/>
            <a:ext cx="522922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>
                <a:solidFill>
                  <a:schemeClr val="tx1"/>
                </a:solidFill>
              </a:rPr>
              <a:t>第一个问题</a:t>
            </a:r>
            <a:r>
              <a:rPr lang="en-US" altLang="zh-CN" sz="3600" b="1">
                <a:solidFill>
                  <a:schemeClr val="tx1"/>
                </a:solidFill>
              </a:rPr>
              <a:t>——</a:t>
            </a:r>
            <a:r>
              <a:rPr lang="zh-CN" altLang="en-US" sz="3600" b="1">
                <a:solidFill>
                  <a:schemeClr val="tx1"/>
                </a:solidFill>
              </a:rPr>
              <a:t>类的设计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18050" y="3446145"/>
            <a:ext cx="226123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/>
              <a:t>Live_player</a:t>
            </a:r>
          </a:p>
        </p:txBody>
      </p:sp>
      <p:grpSp>
        <p:nvGrpSpPr>
          <p:cNvPr id="18" name="组合 17"/>
          <p:cNvGrpSpPr/>
          <p:nvPr>
            <p:custDataLst>
              <p:tags r:id="rId2"/>
            </p:custDataLst>
          </p:nvPr>
        </p:nvGrpSpPr>
        <p:grpSpPr>
          <a:xfrm>
            <a:off x="6840647" y="4022680"/>
            <a:ext cx="1008000" cy="1008000"/>
            <a:chOff x="7126514" y="2833914"/>
            <a:chExt cx="1190172" cy="1190172"/>
          </a:xfrm>
        </p:grpSpPr>
        <p:sp>
          <p:nvSpPr>
            <p:cNvPr id="9" name="椭圆 8"/>
            <p:cNvSpPr/>
            <p:nvPr>
              <p:custDataLst>
                <p:tags r:id="rId28"/>
              </p:custDataLst>
            </p:nvPr>
          </p:nvSpPr>
          <p:spPr>
            <a:xfrm>
              <a:off x="7126514" y="2833914"/>
              <a:ext cx="1190172" cy="1190172"/>
            </a:xfrm>
            <a:prstGeom prst="ellipse">
              <a:avLst/>
            </a:prstGeom>
            <a:solidFill>
              <a:srgbClr val="EED05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rmAutofit/>
            </a:bodyPr>
            <a:lstStyle/>
            <a:p>
              <a:pPr algn="ctr"/>
              <a:endParaRPr lang="zh-CN" altLang="en-US">
                <a:sym typeface="Arial" panose="020B0604020202020204" pitchFamily="34" charset="0"/>
              </a:endParaRPr>
            </a:p>
          </p:txBody>
        </p:sp>
        <p:sp>
          <p:nvSpPr>
            <p:cNvPr id="12" name="KSO_Shape"/>
            <p:cNvSpPr/>
            <p:nvPr>
              <p:custDataLst>
                <p:tags r:id="rId29"/>
              </p:custDataLst>
            </p:nvPr>
          </p:nvSpPr>
          <p:spPr>
            <a:xfrm>
              <a:off x="7472170" y="3105754"/>
              <a:ext cx="498860" cy="646492"/>
            </a:xfrm>
            <a:custGeom>
              <a:avLst/>
              <a:gdLst>
                <a:gd name="connsiteX0" fmla="*/ 119442 w 2112807"/>
                <a:gd name="connsiteY0" fmla="*/ 0 h 3733939"/>
                <a:gd name="connsiteX1" fmla="*/ 238884 w 2112807"/>
                <a:gd name="connsiteY1" fmla="*/ 119442 h 3733939"/>
                <a:gd name="connsiteX2" fmla="*/ 165934 w 2112807"/>
                <a:gd name="connsiteY2" fmla="*/ 229498 h 3733939"/>
                <a:gd name="connsiteX3" fmla="*/ 142301 w 2112807"/>
                <a:gd name="connsiteY3" fmla="*/ 234269 h 3733939"/>
                <a:gd name="connsiteX4" fmla="*/ 142301 w 2112807"/>
                <a:gd name="connsiteY4" fmla="*/ 412408 h 3733939"/>
                <a:gd name="connsiteX5" fmla="*/ 159590 w 2112807"/>
                <a:gd name="connsiteY5" fmla="*/ 392780 h 3733939"/>
                <a:gd name="connsiteX6" fmla="*/ 2112807 w 2112807"/>
                <a:gd name="connsiteY6" fmla="*/ 464309 h 3733939"/>
                <a:gd name="connsiteX7" fmla="*/ 2112807 w 2112807"/>
                <a:gd name="connsiteY7" fmla="*/ 1976477 h 3733939"/>
                <a:gd name="connsiteX8" fmla="*/ 159590 w 2112807"/>
                <a:gd name="connsiteY8" fmla="*/ 1904948 h 3733939"/>
                <a:gd name="connsiteX9" fmla="*/ 142301 w 2112807"/>
                <a:gd name="connsiteY9" fmla="*/ 1924576 h 3733939"/>
                <a:gd name="connsiteX10" fmla="*/ 142301 w 2112807"/>
                <a:gd name="connsiteY10" fmla="*/ 3733939 h 3733939"/>
                <a:gd name="connsiteX11" fmla="*/ 96582 w 2112807"/>
                <a:gd name="connsiteY11" fmla="*/ 3733939 h 3733939"/>
                <a:gd name="connsiteX12" fmla="*/ 96582 w 2112807"/>
                <a:gd name="connsiteY12" fmla="*/ 234269 h 3733939"/>
                <a:gd name="connsiteX13" fmla="*/ 72950 w 2112807"/>
                <a:gd name="connsiteY13" fmla="*/ 229498 h 3733939"/>
                <a:gd name="connsiteX14" fmla="*/ 0 w 2112807"/>
                <a:gd name="connsiteY14" fmla="*/ 119442 h 3733939"/>
                <a:gd name="connsiteX15" fmla="*/ 119442 w 2112807"/>
                <a:gd name="connsiteY15" fmla="*/ 0 h 373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12807" h="3733939">
                  <a:moveTo>
                    <a:pt x="119442" y="0"/>
                  </a:moveTo>
                  <a:cubicBezTo>
                    <a:pt x="185408" y="0"/>
                    <a:pt x="238884" y="53476"/>
                    <a:pt x="238884" y="119442"/>
                  </a:cubicBezTo>
                  <a:cubicBezTo>
                    <a:pt x="238884" y="168916"/>
                    <a:pt x="208804" y="211365"/>
                    <a:pt x="165934" y="229498"/>
                  </a:cubicBezTo>
                  <a:lnTo>
                    <a:pt x="142301" y="234269"/>
                  </a:lnTo>
                  <a:lnTo>
                    <a:pt x="142301" y="412408"/>
                  </a:lnTo>
                  <a:lnTo>
                    <a:pt x="159590" y="392780"/>
                  </a:lnTo>
                  <a:cubicBezTo>
                    <a:pt x="810663" y="-273233"/>
                    <a:pt x="1461735" y="1278149"/>
                    <a:pt x="2112807" y="464309"/>
                  </a:cubicBezTo>
                  <a:lnTo>
                    <a:pt x="2112807" y="1976477"/>
                  </a:lnTo>
                  <a:cubicBezTo>
                    <a:pt x="1461735" y="2790317"/>
                    <a:pt x="810663" y="1238935"/>
                    <a:pt x="159590" y="1904948"/>
                  </a:cubicBezTo>
                  <a:lnTo>
                    <a:pt x="142301" y="1924576"/>
                  </a:lnTo>
                  <a:lnTo>
                    <a:pt x="142301" y="3733939"/>
                  </a:lnTo>
                  <a:lnTo>
                    <a:pt x="96582" y="3733939"/>
                  </a:lnTo>
                  <a:lnTo>
                    <a:pt x="96582" y="234269"/>
                  </a:lnTo>
                  <a:lnTo>
                    <a:pt x="72950" y="229498"/>
                  </a:lnTo>
                  <a:cubicBezTo>
                    <a:pt x="30080" y="211365"/>
                    <a:pt x="0" y="168916"/>
                    <a:pt x="0" y="119442"/>
                  </a:cubicBezTo>
                  <a:cubicBezTo>
                    <a:pt x="0" y="53476"/>
                    <a:pt x="53476" y="0"/>
                    <a:pt x="119442" y="0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bIns="684000" anchor="ctr">
              <a:normAutofit fontScale="25000" lnSpcReduction="20000"/>
            </a:bodyPr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srgbClr val="FFFFFF"/>
                </a:solidFill>
                <a:sym typeface="Arial" panose="020B0604020202020204" pitchFamily="34" charset="0"/>
              </a:endParaRPr>
            </a:p>
          </p:txBody>
        </p:sp>
      </p:grpSp>
      <p:grpSp>
        <p:nvGrpSpPr>
          <p:cNvPr id="6" name="组合 5"/>
          <p:cNvGrpSpPr/>
          <p:nvPr>
            <p:custDataLst>
              <p:tags r:id="rId3"/>
            </p:custDataLst>
          </p:nvPr>
        </p:nvGrpSpPr>
        <p:grpSpPr>
          <a:xfrm>
            <a:off x="3813659" y="4049180"/>
            <a:ext cx="1008000" cy="1008000"/>
            <a:chOff x="3875314" y="2833914"/>
            <a:chExt cx="1190172" cy="1190172"/>
          </a:xfrm>
        </p:grpSpPr>
        <p:sp>
          <p:nvSpPr>
            <p:cNvPr id="7" name="椭圆 6"/>
            <p:cNvSpPr/>
            <p:nvPr>
              <p:custDataLst>
                <p:tags r:id="rId26"/>
              </p:custDataLst>
            </p:nvPr>
          </p:nvSpPr>
          <p:spPr>
            <a:xfrm>
              <a:off x="3875314" y="2833914"/>
              <a:ext cx="1190172" cy="1190172"/>
            </a:xfrm>
            <a:prstGeom prst="ellipse">
              <a:avLst/>
            </a:prstGeom>
            <a:solidFill>
              <a:srgbClr val="00C37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>
              <a:normAutofit/>
            </a:bodyPr>
            <a:lstStyle/>
            <a:p>
              <a:pPr algn="ctr"/>
              <a:endParaRPr lang="zh-CN" altLang="en-US">
                <a:sym typeface="Arial" panose="020B0604020202020204" pitchFamily="34" charset="0"/>
              </a:endParaRPr>
            </a:p>
          </p:txBody>
        </p:sp>
        <p:sp>
          <p:nvSpPr>
            <p:cNvPr id="13" name="KSO_Shape"/>
            <p:cNvSpPr/>
            <p:nvPr>
              <p:custDataLst>
                <p:tags r:id="rId27"/>
              </p:custDataLst>
            </p:nvPr>
          </p:nvSpPr>
          <p:spPr bwMode="auto">
            <a:xfrm rot="1800000">
              <a:off x="4253670" y="3032564"/>
              <a:ext cx="433460" cy="710590"/>
            </a:xfrm>
            <a:custGeom>
              <a:avLst/>
              <a:gdLst>
                <a:gd name="T0" fmla="*/ 1029029 w 3535"/>
                <a:gd name="T1" fmla="*/ 1156466 h 5800"/>
                <a:gd name="T2" fmla="*/ 818493 w 3535"/>
                <a:gd name="T3" fmla="*/ 1179458 h 5800"/>
                <a:gd name="T4" fmla="*/ 848054 w 3535"/>
                <a:gd name="T5" fmla="*/ 1077639 h 5800"/>
                <a:gd name="T6" fmla="*/ 875315 w 3535"/>
                <a:gd name="T7" fmla="*/ 972864 h 5800"/>
                <a:gd name="T8" fmla="*/ 898635 w 3535"/>
                <a:gd name="T9" fmla="*/ 868417 h 5800"/>
                <a:gd name="T10" fmla="*/ 916371 w 3535"/>
                <a:gd name="T11" fmla="*/ 767255 h 5800"/>
                <a:gd name="T12" fmla="*/ 926553 w 3535"/>
                <a:gd name="T13" fmla="*/ 672662 h 5800"/>
                <a:gd name="T14" fmla="*/ 927538 w 3535"/>
                <a:gd name="T15" fmla="*/ 635876 h 5800"/>
                <a:gd name="T16" fmla="*/ 926553 w 3535"/>
                <a:gd name="T17" fmla="*/ 582996 h 5800"/>
                <a:gd name="T18" fmla="*/ 921955 w 3535"/>
                <a:gd name="T19" fmla="*/ 531429 h 5800"/>
                <a:gd name="T20" fmla="*/ 914072 w 3535"/>
                <a:gd name="T21" fmla="*/ 481505 h 5800"/>
                <a:gd name="T22" fmla="*/ 903233 w 3535"/>
                <a:gd name="T23" fmla="*/ 433223 h 5800"/>
                <a:gd name="T24" fmla="*/ 889438 w 3535"/>
                <a:gd name="T25" fmla="*/ 387241 h 5800"/>
                <a:gd name="T26" fmla="*/ 873673 w 3535"/>
                <a:gd name="T27" fmla="*/ 342900 h 5800"/>
                <a:gd name="T28" fmla="*/ 855936 w 3535"/>
                <a:gd name="T29" fmla="*/ 301187 h 5800"/>
                <a:gd name="T30" fmla="*/ 836230 w 3535"/>
                <a:gd name="T31" fmla="*/ 261773 h 5800"/>
                <a:gd name="T32" fmla="*/ 808640 w 3535"/>
                <a:gd name="T33" fmla="*/ 212178 h 5800"/>
                <a:gd name="T34" fmla="*/ 763314 w 3535"/>
                <a:gd name="T35" fmla="*/ 146816 h 5800"/>
                <a:gd name="T36" fmla="*/ 717660 w 3535"/>
                <a:gd name="T37" fmla="*/ 92622 h 5800"/>
                <a:gd name="T38" fmla="*/ 673319 w 3535"/>
                <a:gd name="T39" fmla="*/ 50253 h 5800"/>
                <a:gd name="T40" fmla="*/ 632592 w 3535"/>
                <a:gd name="T41" fmla="*/ 20035 h 5800"/>
                <a:gd name="T42" fmla="*/ 608943 w 3535"/>
                <a:gd name="T43" fmla="*/ 7226 h 5800"/>
                <a:gd name="T44" fmla="*/ 593835 w 3535"/>
                <a:gd name="T45" fmla="*/ 1971 h 5800"/>
                <a:gd name="T46" fmla="*/ 580697 w 3535"/>
                <a:gd name="T47" fmla="*/ 0 h 5800"/>
                <a:gd name="T48" fmla="*/ 572486 w 3535"/>
                <a:gd name="T49" fmla="*/ 657 h 5800"/>
                <a:gd name="T50" fmla="*/ 558034 w 3535"/>
                <a:gd name="T51" fmla="*/ 5255 h 5800"/>
                <a:gd name="T52" fmla="*/ 541283 w 3535"/>
                <a:gd name="T53" fmla="*/ 12809 h 5800"/>
                <a:gd name="T54" fmla="*/ 502526 w 3535"/>
                <a:gd name="T55" fmla="*/ 38428 h 5800"/>
                <a:gd name="T56" fmla="*/ 459171 w 3535"/>
                <a:gd name="T57" fmla="*/ 77185 h 5800"/>
                <a:gd name="T58" fmla="*/ 413517 w 3535"/>
                <a:gd name="T59" fmla="*/ 127438 h 5800"/>
                <a:gd name="T60" fmla="*/ 368191 w 3535"/>
                <a:gd name="T61" fmla="*/ 189515 h 5800"/>
                <a:gd name="T62" fmla="*/ 332390 w 3535"/>
                <a:gd name="T63" fmla="*/ 248635 h 5800"/>
                <a:gd name="T64" fmla="*/ 312026 w 3535"/>
                <a:gd name="T65" fmla="*/ 287721 h 5800"/>
                <a:gd name="T66" fmla="*/ 293633 w 3535"/>
                <a:gd name="T67" fmla="*/ 328777 h 5800"/>
                <a:gd name="T68" fmla="*/ 277210 w 3535"/>
                <a:gd name="T69" fmla="*/ 371803 h 5800"/>
                <a:gd name="T70" fmla="*/ 263087 w 3535"/>
                <a:gd name="T71" fmla="*/ 417458 h 5800"/>
                <a:gd name="T72" fmla="*/ 250935 w 3535"/>
                <a:gd name="T73" fmla="*/ 465083 h 5800"/>
                <a:gd name="T74" fmla="*/ 242066 w 3535"/>
                <a:gd name="T75" fmla="*/ 514350 h 5800"/>
                <a:gd name="T76" fmla="*/ 236483 w 3535"/>
                <a:gd name="T77" fmla="*/ 565588 h 5800"/>
                <a:gd name="T78" fmla="*/ 233855 w 3535"/>
                <a:gd name="T79" fmla="*/ 618468 h 5800"/>
                <a:gd name="T80" fmla="*/ 235169 w 3535"/>
                <a:gd name="T81" fmla="*/ 672662 h 5800"/>
                <a:gd name="T82" fmla="*/ 241410 w 3535"/>
                <a:gd name="T83" fmla="*/ 734739 h 5800"/>
                <a:gd name="T84" fmla="*/ 256190 w 3535"/>
                <a:gd name="T85" fmla="*/ 834259 h 5800"/>
                <a:gd name="T86" fmla="*/ 277867 w 3535"/>
                <a:gd name="T87" fmla="*/ 938048 h 5800"/>
                <a:gd name="T88" fmla="*/ 304143 w 3535"/>
                <a:gd name="T89" fmla="*/ 1043152 h 5800"/>
                <a:gd name="T90" fmla="*/ 333047 w 3535"/>
                <a:gd name="T91" fmla="*/ 1146284 h 5800"/>
                <a:gd name="T92" fmla="*/ 132693 w 3535"/>
                <a:gd name="T93" fmla="*/ 1156466 h 5800"/>
                <a:gd name="T94" fmla="*/ 580697 w 3535"/>
                <a:gd name="T95" fmla="*/ 1905000 h 58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3535" h="5800">
                  <a:moveTo>
                    <a:pt x="2174" y="4724"/>
                  </a:moveTo>
                  <a:lnTo>
                    <a:pt x="3535" y="5397"/>
                  </a:lnTo>
                  <a:lnTo>
                    <a:pt x="3133" y="3521"/>
                  </a:lnTo>
                  <a:lnTo>
                    <a:pt x="2462" y="3691"/>
                  </a:lnTo>
                  <a:lnTo>
                    <a:pt x="2492" y="3591"/>
                  </a:lnTo>
                  <a:lnTo>
                    <a:pt x="2523" y="3490"/>
                  </a:lnTo>
                  <a:lnTo>
                    <a:pt x="2552" y="3385"/>
                  </a:lnTo>
                  <a:lnTo>
                    <a:pt x="2582" y="3281"/>
                  </a:lnTo>
                  <a:lnTo>
                    <a:pt x="2611" y="3176"/>
                  </a:lnTo>
                  <a:lnTo>
                    <a:pt x="2638" y="3069"/>
                  </a:lnTo>
                  <a:lnTo>
                    <a:pt x="2665" y="2962"/>
                  </a:lnTo>
                  <a:lnTo>
                    <a:pt x="2691" y="2856"/>
                  </a:lnTo>
                  <a:lnTo>
                    <a:pt x="2714" y="2749"/>
                  </a:lnTo>
                  <a:lnTo>
                    <a:pt x="2736" y="2644"/>
                  </a:lnTo>
                  <a:lnTo>
                    <a:pt x="2757" y="2540"/>
                  </a:lnTo>
                  <a:lnTo>
                    <a:pt x="2774" y="2437"/>
                  </a:lnTo>
                  <a:lnTo>
                    <a:pt x="2790" y="2336"/>
                  </a:lnTo>
                  <a:lnTo>
                    <a:pt x="2802" y="2237"/>
                  </a:lnTo>
                  <a:lnTo>
                    <a:pt x="2813" y="2141"/>
                  </a:lnTo>
                  <a:lnTo>
                    <a:pt x="2821" y="2048"/>
                  </a:lnTo>
                  <a:lnTo>
                    <a:pt x="2823" y="1992"/>
                  </a:lnTo>
                  <a:lnTo>
                    <a:pt x="2824" y="1936"/>
                  </a:lnTo>
                  <a:lnTo>
                    <a:pt x="2824" y="1883"/>
                  </a:lnTo>
                  <a:lnTo>
                    <a:pt x="2823" y="1829"/>
                  </a:lnTo>
                  <a:lnTo>
                    <a:pt x="2821" y="1775"/>
                  </a:lnTo>
                  <a:lnTo>
                    <a:pt x="2817" y="1722"/>
                  </a:lnTo>
                  <a:lnTo>
                    <a:pt x="2813" y="1669"/>
                  </a:lnTo>
                  <a:lnTo>
                    <a:pt x="2807" y="1618"/>
                  </a:lnTo>
                  <a:lnTo>
                    <a:pt x="2800" y="1566"/>
                  </a:lnTo>
                  <a:lnTo>
                    <a:pt x="2791" y="1515"/>
                  </a:lnTo>
                  <a:lnTo>
                    <a:pt x="2783" y="1466"/>
                  </a:lnTo>
                  <a:lnTo>
                    <a:pt x="2773" y="1416"/>
                  </a:lnTo>
                  <a:lnTo>
                    <a:pt x="2762" y="1367"/>
                  </a:lnTo>
                  <a:lnTo>
                    <a:pt x="2750" y="1319"/>
                  </a:lnTo>
                  <a:lnTo>
                    <a:pt x="2736" y="1271"/>
                  </a:lnTo>
                  <a:lnTo>
                    <a:pt x="2723" y="1224"/>
                  </a:lnTo>
                  <a:lnTo>
                    <a:pt x="2708" y="1179"/>
                  </a:lnTo>
                  <a:lnTo>
                    <a:pt x="2693" y="1132"/>
                  </a:lnTo>
                  <a:lnTo>
                    <a:pt x="2677" y="1088"/>
                  </a:lnTo>
                  <a:lnTo>
                    <a:pt x="2660" y="1044"/>
                  </a:lnTo>
                  <a:lnTo>
                    <a:pt x="2643" y="1001"/>
                  </a:lnTo>
                  <a:lnTo>
                    <a:pt x="2625" y="958"/>
                  </a:lnTo>
                  <a:lnTo>
                    <a:pt x="2606" y="917"/>
                  </a:lnTo>
                  <a:lnTo>
                    <a:pt x="2587" y="876"/>
                  </a:lnTo>
                  <a:lnTo>
                    <a:pt x="2567" y="836"/>
                  </a:lnTo>
                  <a:lnTo>
                    <a:pt x="2546" y="797"/>
                  </a:lnTo>
                  <a:lnTo>
                    <a:pt x="2525" y="757"/>
                  </a:lnTo>
                  <a:lnTo>
                    <a:pt x="2505" y="719"/>
                  </a:lnTo>
                  <a:lnTo>
                    <a:pt x="2462" y="646"/>
                  </a:lnTo>
                  <a:lnTo>
                    <a:pt x="2416" y="577"/>
                  </a:lnTo>
                  <a:lnTo>
                    <a:pt x="2371" y="511"/>
                  </a:lnTo>
                  <a:lnTo>
                    <a:pt x="2324" y="447"/>
                  </a:lnTo>
                  <a:lnTo>
                    <a:pt x="2278" y="388"/>
                  </a:lnTo>
                  <a:lnTo>
                    <a:pt x="2231" y="333"/>
                  </a:lnTo>
                  <a:lnTo>
                    <a:pt x="2185" y="282"/>
                  </a:lnTo>
                  <a:lnTo>
                    <a:pt x="2139" y="235"/>
                  </a:lnTo>
                  <a:lnTo>
                    <a:pt x="2094" y="191"/>
                  </a:lnTo>
                  <a:lnTo>
                    <a:pt x="2050" y="153"/>
                  </a:lnTo>
                  <a:lnTo>
                    <a:pt x="2007" y="117"/>
                  </a:lnTo>
                  <a:lnTo>
                    <a:pt x="1965" y="87"/>
                  </a:lnTo>
                  <a:lnTo>
                    <a:pt x="1926" y="61"/>
                  </a:lnTo>
                  <a:lnTo>
                    <a:pt x="1889" y="39"/>
                  </a:lnTo>
                  <a:lnTo>
                    <a:pt x="1871" y="30"/>
                  </a:lnTo>
                  <a:lnTo>
                    <a:pt x="1854" y="22"/>
                  </a:lnTo>
                  <a:lnTo>
                    <a:pt x="1838" y="16"/>
                  </a:lnTo>
                  <a:lnTo>
                    <a:pt x="1823" y="10"/>
                  </a:lnTo>
                  <a:lnTo>
                    <a:pt x="1808" y="6"/>
                  </a:lnTo>
                  <a:lnTo>
                    <a:pt x="1794" y="2"/>
                  </a:lnTo>
                  <a:lnTo>
                    <a:pt x="1780" y="1"/>
                  </a:lnTo>
                  <a:lnTo>
                    <a:pt x="1768" y="0"/>
                  </a:lnTo>
                  <a:lnTo>
                    <a:pt x="1757" y="1"/>
                  </a:lnTo>
                  <a:lnTo>
                    <a:pt x="1743" y="2"/>
                  </a:lnTo>
                  <a:lnTo>
                    <a:pt x="1729" y="6"/>
                  </a:lnTo>
                  <a:lnTo>
                    <a:pt x="1714" y="10"/>
                  </a:lnTo>
                  <a:lnTo>
                    <a:pt x="1699" y="16"/>
                  </a:lnTo>
                  <a:lnTo>
                    <a:pt x="1682" y="22"/>
                  </a:lnTo>
                  <a:lnTo>
                    <a:pt x="1666" y="30"/>
                  </a:lnTo>
                  <a:lnTo>
                    <a:pt x="1648" y="39"/>
                  </a:lnTo>
                  <a:lnTo>
                    <a:pt x="1611" y="61"/>
                  </a:lnTo>
                  <a:lnTo>
                    <a:pt x="1572" y="87"/>
                  </a:lnTo>
                  <a:lnTo>
                    <a:pt x="1530" y="117"/>
                  </a:lnTo>
                  <a:lnTo>
                    <a:pt x="1487" y="153"/>
                  </a:lnTo>
                  <a:lnTo>
                    <a:pt x="1443" y="191"/>
                  </a:lnTo>
                  <a:lnTo>
                    <a:pt x="1398" y="235"/>
                  </a:lnTo>
                  <a:lnTo>
                    <a:pt x="1352" y="282"/>
                  </a:lnTo>
                  <a:lnTo>
                    <a:pt x="1306" y="333"/>
                  </a:lnTo>
                  <a:lnTo>
                    <a:pt x="1259" y="388"/>
                  </a:lnTo>
                  <a:lnTo>
                    <a:pt x="1213" y="447"/>
                  </a:lnTo>
                  <a:lnTo>
                    <a:pt x="1166" y="511"/>
                  </a:lnTo>
                  <a:lnTo>
                    <a:pt x="1121" y="577"/>
                  </a:lnTo>
                  <a:lnTo>
                    <a:pt x="1075" y="646"/>
                  </a:lnTo>
                  <a:lnTo>
                    <a:pt x="1032" y="719"/>
                  </a:lnTo>
                  <a:lnTo>
                    <a:pt x="1012" y="757"/>
                  </a:lnTo>
                  <a:lnTo>
                    <a:pt x="991" y="797"/>
                  </a:lnTo>
                  <a:lnTo>
                    <a:pt x="970" y="836"/>
                  </a:lnTo>
                  <a:lnTo>
                    <a:pt x="950" y="876"/>
                  </a:lnTo>
                  <a:lnTo>
                    <a:pt x="931" y="917"/>
                  </a:lnTo>
                  <a:lnTo>
                    <a:pt x="912" y="958"/>
                  </a:lnTo>
                  <a:lnTo>
                    <a:pt x="894" y="1001"/>
                  </a:lnTo>
                  <a:lnTo>
                    <a:pt x="877" y="1044"/>
                  </a:lnTo>
                  <a:lnTo>
                    <a:pt x="860" y="1088"/>
                  </a:lnTo>
                  <a:lnTo>
                    <a:pt x="844" y="1132"/>
                  </a:lnTo>
                  <a:lnTo>
                    <a:pt x="829" y="1179"/>
                  </a:lnTo>
                  <a:lnTo>
                    <a:pt x="814" y="1224"/>
                  </a:lnTo>
                  <a:lnTo>
                    <a:pt x="801" y="1271"/>
                  </a:lnTo>
                  <a:lnTo>
                    <a:pt x="787" y="1319"/>
                  </a:lnTo>
                  <a:lnTo>
                    <a:pt x="775" y="1367"/>
                  </a:lnTo>
                  <a:lnTo>
                    <a:pt x="764" y="1416"/>
                  </a:lnTo>
                  <a:lnTo>
                    <a:pt x="754" y="1466"/>
                  </a:lnTo>
                  <a:lnTo>
                    <a:pt x="746" y="1515"/>
                  </a:lnTo>
                  <a:lnTo>
                    <a:pt x="737" y="1566"/>
                  </a:lnTo>
                  <a:lnTo>
                    <a:pt x="730" y="1618"/>
                  </a:lnTo>
                  <a:lnTo>
                    <a:pt x="723" y="1669"/>
                  </a:lnTo>
                  <a:lnTo>
                    <a:pt x="720" y="1722"/>
                  </a:lnTo>
                  <a:lnTo>
                    <a:pt x="716" y="1775"/>
                  </a:lnTo>
                  <a:lnTo>
                    <a:pt x="714" y="1829"/>
                  </a:lnTo>
                  <a:lnTo>
                    <a:pt x="712" y="1883"/>
                  </a:lnTo>
                  <a:lnTo>
                    <a:pt x="712" y="1936"/>
                  </a:lnTo>
                  <a:lnTo>
                    <a:pt x="714" y="1992"/>
                  </a:lnTo>
                  <a:lnTo>
                    <a:pt x="716" y="2048"/>
                  </a:lnTo>
                  <a:lnTo>
                    <a:pt x="723" y="2141"/>
                  </a:lnTo>
                  <a:lnTo>
                    <a:pt x="735" y="2237"/>
                  </a:lnTo>
                  <a:lnTo>
                    <a:pt x="747" y="2336"/>
                  </a:lnTo>
                  <a:lnTo>
                    <a:pt x="763" y="2437"/>
                  </a:lnTo>
                  <a:lnTo>
                    <a:pt x="780" y="2540"/>
                  </a:lnTo>
                  <a:lnTo>
                    <a:pt x="801" y="2644"/>
                  </a:lnTo>
                  <a:lnTo>
                    <a:pt x="823" y="2749"/>
                  </a:lnTo>
                  <a:lnTo>
                    <a:pt x="846" y="2856"/>
                  </a:lnTo>
                  <a:lnTo>
                    <a:pt x="872" y="2962"/>
                  </a:lnTo>
                  <a:lnTo>
                    <a:pt x="899" y="3069"/>
                  </a:lnTo>
                  <a:lnTo>
                    <a:pt x="926" y="3176"/>
                  </a:lnTo>
                  <a:lnTo>
                    <a:pt x="955" y="3281"/>
                  </a:lnTo>
                  <a:lnTo>
                    <a:pt x="985" y="3385"/>
                  </a:lnTo>
                  <a:lnTo>
                    <a:pt x="1014" y="3490"/>
                  </a:lnTo>
                  <a:lnTo>
                    <a:pt x="1045" y="3591"/>
                  </a:lnTo>
                  <a:lnTo>
                    <a:pt x="1075" y="3691"/>
                  </a:lnTo>
                  <a:lnTo>
                    <a:pt x="404" y="3521"/>
                  </a:lnTo>
                  <a:lnTo>
                    <a:pt x="0" y="5397"/>
                  </a:lnTo>
                  <a:lnTo>
                    <a:pt x="1362" y="4724"/>
                  </a:lnTo>
                  <a:lnTo>
                    <a:pt x="1768" y="5800"/>
                  </a:lnTo>
                  <a:lnTo>
                    <a:pt x="2174" y="4724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anchor="ctr">
              <a:normAutofit/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sym typeface="Arial" panose="020B0604020202020204" pitchFamily="34" charset="0"/>
              </a:endParaRPr>
            </a:p>
          </p:txBody>
        </p:sp>
      </p:grpSp>
      <p:grpSp>
        <p:nvGrpSpPr>
          <p:cNvPr id="20" name="组合 19"/>
          <p:cNvGrpSpPr/>
          <p:nvPr>
            <p:custDataLst>
              <p:tags r:id="rId4"/>
            </p:custDataLst>
          </p:nvPr>
        </p:nvGrpSpPr>
        <p:grpSpPr>
          <a:xfrm>
            <a:off x="5338781" y="1908502"/>
            <a:ext cx="1008000" cy="1008000"/>
            <a:chOff x="5500914" y="1297061"/>
            <a:chExt cx="1190172" cy="1190172"/>
          </a:xfrm>
        </p:grpSpPr>
        <p:sp>
          <p:nvSpPr>
            <p:cNvPr id="8" name="椭圆 7"/>
            <p:cNvSpPr/>
            <p:nvPr>
              <p:custDataLst>
                <p:tags r:id="rId24"/>
              </p:custDataLst>
            </p:nvPr>
          </p:nvSpPr>
          <p:spPr>
            <a:xfrm>
              <a:off x="5500914" y="1297061"/>
              <a:ext cx="1190172" cy="1190172"/>
            </a:xfrm>
            <a:prstGeom prst="ellipse">
              <a:avLst/>
            </a:prstGeom>
            <a:solidFill>
              <a:srgbClr val="FE8A57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>
              <a:normAutofit/>
            </a:bodyPr>
            <a:lstStyle/>
            <a:p>
              <a:pPr algn="ctr"/>
              <a:endParaRPr lang="zh-CN" altLang="en-US">
                <a:sym typeface="Arial" panose="020B0604020202020204" pitchFamily="34" charset="0"/>
              </a:endParaRPr>
            </a:p>
          </p:txBody>
        </p:sp>
        <p:sp>
          <p:nvSpPr>
            <p:cNvPr id="14" name="KSO_Shape"/>
            <p:cNvSpPr/>
            <p:nvPr>
              <p:custDataLst>
                <p:tags r:id="rId25"/>
              </p:custDataLst>
            </p:nvPr>
          </p:nvSpPr>
          <p:spPr bwMode="auto">
            <a:xfrm>
              <a:off x="5769675" y="1544962"/>
              <a:ext cx="652649" cy="664838"/>
            </a:xfrm>
            <a:custGeom>
              <a:avLst/>
              <a:gdLst>
                <a:gd name="T0" fmla="*/ 2147483646 w 4946"/>
                <a:gd name="T1" fmla="*/ 0 h 5041"/>
                <a:gd name="T2" fmla="*/ 2147483646 w 4946"/>
                <a:gd name="T3" fmla="*/ 2147483646 h 5041"/>
                <a:gd name="T4" fmla="*/ 2147483646 w 4946"/>
                <a:gd name="T5" fmla="*/ 2147483646 h 5041"/>
                <a:gd name="T6" fmla="*/ 2147483646 w 4946"/>
                <a:gd name="T7" fmla="*/ 2147483646 h 5041"/>
                <a:gd name="T8" fmla="*/ 2147483646 w 4946"/>
                <a:gd name="T9" fmla="*/ 2147483646 h 5041"/>
                <a:gd name="T10" fmla="*/ 2147483646 w 4946"/>
                <a:gd name="T11" fmla="*/ 2147483646 h 5041"/>
                <a:gd name="T12" fmla="*/ 2147483646 w 4946"/>
                <a:gd name="T13" fmla="*/ 2147483646 h 5041"/>
                <a:gd name="T14" fmla="*/ 2147483646 w 4946"/>
                <a:gd name="T15" fmla="*/ 2147483646 h 5041"/>
                <a:gd name="T16" fmla="*/ 2147483646 w 4946"/>
                <a:gd name="T17" fmla="*/ 2147483646 h 5041"/>
                <a:gd name="T18" fmla="*/ 2147483646 w 4946"/>
                <a:gd name="T19" fmla="*/ 2147483646 h 5041"/>
                <a:gd name="T20" fmla="*/ 2147483646 w 4946"/>
                <a:gd name="T21" fmla="*/ 2147483646 h 5041"/>
                <a:gd name="T22" fmla="*/ 2147483646 w 4946"/>
                <a:gd name="T23" fmla="*/ 2147483646 h 5041"/>
                <a:gd name="T24" fmla="*/ 2147483646 w 4946"/>
                <a:gd name="T25" fmla="*/ 2147483646 h 5041"/>
                <a:gd name="T26" fmla="*/ 2147483646 w 4946"/>
                <a:gd name="T27" fmla="*/ 2147483646 h 5041"/>
                <a:gd name="T28" fmla="*/ 2147483646 w 4946"/>
                <a:gd name="T29" fmla="*/ 2147483646 h 5041"/>
                <a:gd name="T30" fmla="*/ 2147483646 w 4946"/>
                <a:gd name="T31" fmla="*/ 2147483646 h 5041"/>
                <a:gd name="T32" fmla="*/ 2147483646 w 4946"/>
                <a:gd name="T33" fmla="*/ 2147483646 h 5041"/>
                <a:gd name="T34" fmla="*/ 2147483646 w 4946"/>
                <a:gd name="T35" fmla="*/ 2147483646 h 5041"/>
                <a:gd name="T36" fmla="*/ 2147483646 w 4946"/>
                <a:gd name="T37" fmla="*/ 2147483646 h 5041"/>
                <a:gd name="T38" fmla="*/ 2147483646 w 4946"/>
                <a:gd name="T39" fmla="*/ 2147483646 h 5041"/>
                <a:gd name="T40" fmla="*/ 2147483646 w 4946"/>
                <a:gd name="T41" fmla="*/ 2147483646 h 5041"/>
                <a:gd name="T42" fmla="*/ 2147483646 w 4946"/>
                <a:gd name="T43" fmla="*/ 2147483646 h 5041"/>
                <a:gd name="T44" fmla="*/ 2147483646 w 4946"/>
                <a:gd name="T45" fmla="*/ 2147483646 h 5041"/>
                <a:gd name="T46" fmla="*/ 2147483646 w 4946"/>
                <a:gd name="T47" fmla="*/ 2147483646 h 5041"/>
                <a:gd name="T48" fmla="*/ 2147483646 w 4946"/>
                <a:gd name="T49" fmla="*/ 2147483646 h 5041"/>
                <a:gd name="T50" fmla="*/ 2147483646 w 4946"/>
                <a:gd name="T51" fmla="*/ 2147483646 h 5041"/>
                <a:gd name="T52" fmla="*/ 2147483646 w 4946"/>
                <a:gd name="T53" fmla="*/ 2147483646 h 5041"/>
                <a:gd name="T54" fmla="*/ 0 w 4946"/>
                <a:gd name="T55" fmla="*/ 2147483646 h 5041"/>
                <a:gd name="T56" fmla="*/ 2147483646 w 4946"/>
                <a:gd name="T57" fmla="*/ 2147483646 h 5041"/>
                <a:gd name="T58" fmla="*/ 2147483646 w 4946"/>
                <a:gd name="T59" fmla="*/ 2147483646 h 5041"/>
                <a:gd name="T60" fmla="*/ 2147483646 w 4946"/>
                <a:gd name="T61" fmla="*/ 2147483646 h 5041"/>
                <a:gd name="T62" fmla="*/ 2147483646 w 4946"/>
                <a:gd name="T63" fmla="*/ 2147483646 h 5041"/>
                <a:gd name="T64" fmla="*/ 2147483646 w 4946"/>
                <a:gd name="T65" fmla="*/ 2147483646 h 5041"/>
                <a:gd name="T66" fmla="*/ 2147483646 w 4946"/>
                <a:gd name="T67" fmla="*/ 2147483646 h 5041"/>
                <a:gd name="T68" fmla="*/ 2147483646 w 4946"/>
                <a:gd name="T69" fmla="*/ 2147483646 h 5041"/>
                <a:gd name="T70" fmla="*/ 2147483646 w 4946"/>
                <a:gd name="T71" fmla="*/ 2147483646 h 5041"/>
                <a:gd name="T72" fmla="*/ 2147483646 w 4946"/>
                <a:gd name="T73" fmla="*/ 2147483646 h 5041"/>
                <a:gd name="T74" fmla="*/ 2147483646 w 4946"/>
                <a:gd name="T75" fmla="*/ 2147483646 h 5041"/>
                <a:gd name="T76" fmla="*/ 2147483646 w 4946"/>
                <a:gd name="T77" fmla="*/ 2147483646 h 5041"/>
                <a:gd name="T78" fmla="*/ 2147483646 w 4946"/>
                <a:gd name="T79" fmla="*/ 2147483646 h 5041"/>
                <a:gd name="T80" fmla="*/ 2147483646 w 4946"/>
                <a:gd name="T81" fmla="*/ 2147483646 h 5041"/>
                <a:gd name="T82" fmla="*/ 2147483646 w 4946"/>
                <a:gd name="T83" fmla="*/ 2147483646 h 5041"/>
                <a:gd name="T84" fmla="*/ 2147483646 w 4946"/>
                <a:gd name="T85" fmla="*/ 2147483646 h 5041"/>
                <a:gd name="T86" fmla="*/ 2147483646 w 4946"/>
                <a:gd name="T87" fmla="*/ 2147483646 h 5041"/>
                <a:gd name="T88" fmla="*/ 2147483646 w 4946"/>
                <a:gd name="T89" fmla="*/ 2147483646 h 5041"/>
                <a:gd name="T90" fmla="*/ 2147483646 w 4946"/>
                <a:gd name="T91" fmla="*/ 2147483646 h 5041"/>
                <a:gd name="T92" fmla="*/ 2147483646 w 4946"/>
                <a:gd name="T93" fmla="*/ 2147483646 h 5041"/>
                <a:gd name="T94" fmla="*/ 2147483646 w 4946"/>
                <a:gd name="T95" fmla="*/ 2147483646 h 5041"/>
                <a:gd name="T96" fmla="*/ 2147483646 w 4946"/>
                <a:gd name="T97" fmla="*/ 2147483646 h 5041"/>
                <a:gd name="T98" fmla="*/ 2147483646 w 4946"/>
                <a:gd name="T99" fmla="*/ 2147483646 h 5041"/>
                <a:gd name="T100" fmla="*/ 2147483646 w 4946"/>
                <a:gd name="T101" fmla="*/ 2147483646 h 5041"/>
                <a:gd name="T102" fmla="*/ 2147483646 w 4946"/>
                <a:gd name="T103" fmla="*/ 2147483646 h 5041"/>
                <a:gd name="T104" fmla="*/ 2147483646 w 4946"/>
                <a:gd name="T105" fmla="*/ 2147483646 h 5041"/>
                <a:gd name="T106" fmla="*/ 2147483646 w 4946"/>
                <a:gd name="T107" fmla="*/ 2147483646 h 5041"/>
                <a:gd name="T108" fmla="*/ 2147483646 w 4946"/>
                <a:gd name="T109" fmla="*/ 2147483646 h 5041"/>
                <a:gd name="T110" fmla="*/ 2147483646 w 4946"/>
                <a:gd name="T111" fmla="*/ 2147483646 h 5041"/>
                <a:gd name="T112" fmla="*/ 2147483646 w 4946"/>
                <a:gd name="T113" fmla="*/ 2147483646 h 5041"/>
                <a:gd name="T114" fmla="*/ 2147483646 w 4946"/>
                <a:gd name="T115" fmla="*/ 2147483646 h 5041"/>
                <a:gd name="T116" fmla="*/ 2147483646 w 4946"/>
                <a:gd name="T117" fmla="*/ 2147483646 h 5041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4946" h="5041">
                  <a:moveTo>
                    <a:pt x="4946" y="532"/>
                  </a:moveTo>
                  <a:lnTo>
                    <a:pt x="4534" y="270"/>
                  </a:lnTo>
                  <a:lnTo>
                    <a:pt x="4106" y="0"/>
                  </a:lnTo>
                  <a:lnTo>
                    <a:pt x="2142" y="3139"/>
                  </a:lnTo>
                  <a:lnTo>
                    <a:pt x="2117" y="3136"/>
                  </a:lnTo>
                  <a:lnTo>
                    <a:pt x="2091" y="3134"/>
                  </a:lnTo>
                  <a:lnTo>
                    <a:pt x="2066" y="3133"/>
                  </a:lnTo>
                  <a:lnTo>
                    <a:pt x="2039" y="3133"/>
                  </a:lnTo>
                  <a:lnTo>
                    <a:pt x="2014" y="3134"/>
                  </a:lnTo>
                  <a:lnTo>
                    <a:pt x="1989" y="3136"/>
                  </a:lnTo>
                  <a:lnTo>
                    <a:pt x="1963" y="3138"/>
                  </a:lnTo>
                  <a:lnTo>
                    <a:pt x="1938" y="3142"/>
                  </a:lnTo>
                  <a:lnTo>
                    <a:pt x="1912" y="3147"/>
                  </a:lnTo>
                  <a:lnTo>
                    <a:pt x="1888" y="3153"/>
                  </a:lnTo>
                  <a:lnTo>
                    <a:pt x="1862" y="3160"/>
                  </a:lnTo>
                  <a:lnTo>
                    <a:pt x="1838" y="3168"/>
                  </a:lnTo>
                  <a:lnTo>
                    <a:pt x="1813" y="3177"/>
                  </a:lnTo>
                  <a:lnTo>
                    <a:pt x="1789" y="3188"/>
                  </a:lnTo>
                  <a:lnTo>
                    <a:pt x="1765" y="3200"/>
                  </a:lnTo>
                  <a:lnTo>
                    <a:pt x="1742" y="3212"/>
                  </a:lnTo>
                  <a:lnTo>
                    <a:pt x="1719" y="3226"/>
                  </a:lnTo>
                  <a:lnTo>
                    <a:pt x="1695" y="3242"/>
                  </a:lnTo>
                  <a:lnTo>
                    <a:pt x="1673" y="3259"/>
                  </a:lnTo>
                  <a:lnTo>
                    <a:pt x="1651" y="3277"/>
                  </a:lnTo>
                  <a:lnTo>
                    <a:pt x="1629" y="3297"/>
                  </a:lnTo>
                  <a:lnTo>
                    <a:pt x="1609" y="3317"/>
                  </a:lnTo>
                  <a:lnTo>
                    <a:pt x="1587" y="3339"/>
                  </a:lnTo>
                  <a:lnTo>
                    <a:pt x="1568" y="3363"/>
                  </a:lnTo>
                  <a:lnTo>
                    <a:pt x="1547" y="3388"/>
                  </a:lnTo>
                  <a:lnTo>
                    <a:pt x="1529" y="3415"/>
                  </a:lnTo>
                  <a:lnTo>
                    <a:pt x="1510" y="3442"/>
                  </a:lnTo>
                  <a:lnTo>
                    <a:pt x="1492" y="3472"/>
                  </a:lnTo>
                  <a:lnTo>
                    <a:pt x="1475" y="3503"/>
                  </a:lnTo>
                  <a:lnTo>
                    <a:pt x="1459" y="3536"/>
                  </a:lnTo>
                  <a:lnTo>
                    <a:pt x="1442" y="3570"/>
                  </a:lnTo>
                  <a:lnTo>
                    <a:pt x="1427" y="3605"/>
                  </a:lnTo>
                  <a:lnTo>
                    <a:pt x="1411" y="3653"/>
                  </a:lnTo>
                  <a:lnTo>
                    <a:pt x="1393" y="3699"/>
                  </a:lnTo>
                  <a:lnTo>
                    <a:pt x="1373" y="3744"/>
                  </a:lnTo>
                  <a:lnTo>
                    <a:pt x="1354" y="3787"/>
                  </a:lnTo>
                  <a:lnTo>
                    <a:pt x="1332" y="3828"/>
                  </a:lnTo>
                  <a:lnTo>
                    <a:pt x="1311" y="3868"/>
                  </a:lnTo>
                  <a:lnTo>
                    <a:pt x="1289" y="3908"/>
                  </a:lnTo>
                  <a:lnTo>
                    <a:pt x="1265" y="3944"/>
                  </a:lnTo>
                  <a:lnTo>
                    <a:pt x="1241" y="3981"/>
                  </a:lnTo>
                  <a:lnTo>
                    <a:pt x="1216" y="4016"/>
                  </a:lnTo>
                  <a:lnTo>
                    <a:pt x="1191" y="4048"/>
                  </a:lnTo>
                  <a:lnTo>
                    <a:pt x="1165" y="4081"/>
                  </a:lnTo>
                  <a:lnTo>
                    <a:pt x="1139" y="4111"/>
                  </a:lnTo>
                  <a:lnTo>
                    <a:pt x="1111" y="4141"/>
                  </a:lnTo>
                  <a:lnTo>
                    <a:pt x="1084" y="4170"/>
                  </a:lnTo>
                  <a:lnTo>
                    <a:pt x="1056" y="4197"/>
                  </a:lnTo>
                  <a:lnTo>
                    <a:pt x="1028" y="4222"/>
                  </a:lnTo>
                  <a:lnTo>
                    <a:pt x="999" y="4248"/>
                  </a:lnTo>
                  <a:lnTo>
                    <a:pt x="970" y="4271"/>
                  </a:lnTo>
                  <a:lnTo>
                    <a:pt x="940" y="4295"/>
                  </a:lnTo>
                  <a:lnTo>
                    <a:pt x="911" y="4316"/>
                  </a:lnTo>
                  <a:lnTo>
                    <a:pt x="881" y="4337"/>
                  </a:lnTo>
                  <a:lnTo>
                    <a:pt x="852" y="4356"/>
                  </a:lnTo>
                  <a:lnTo>
                    <a:pt x="821" y="4375"/>
                  </a:lnTo>
                  <a:lnTo>
                    <a:pt x="792" y="4393"/>
                  </a:lnTo>
                  <a:lnTo>
                    <a:pt x="761" y="4410"/>
                  </a:lnTo>
                  <a:lnTo>
                    <a:pt x="731" y="4425"/>
                  </a:lnTo>
                  <a:lnTo>
                    <a:pt x="701" y="4440"/>
                  </a:lnTo>
                  <a:lnTo>
                    <a:pt x="671" y="4455"/>
                  </a:lnTo>
                  <a:lnTo>
                    <a:pt x="641" y="4468"/>
                  </a:lnTo>
                  <a:lnTo>
                    <a:pt x="611" y="4480"/>
                  </a:lnTo>
                  <a:lnTo>
                    <a:pt x="582" y="4492"/>
                  </a:lnTo>
                  <a:lnTo>
                    <a:pt x="524" y="4513"/>
                  </a:lnTo>
                  <a:lnTo>
                    <a:pt x="468" y="4531"/>
                  </a:lnTo>
                  <a:lnTo>
                    <a:pt x="413" y="4547"/>
                  </a:lnTo>
                  <a:lnTo>
                    <a:pt x="359" y="4561"/>
                  </a:lnTo>
                  <a:lnTo>
                    <a:pt x="309" y="4572"/>
                  </a:lnTo>
                  <a:lnTo>
                    <a:pt x="261" y="4581"/>
                  </a:lnTo>
                  <a:lnTo>
                    <a:pt x="215" y="4588"/>
                  </a:lnTo>
                  <a:lnTo>
                    <a:pt x="174" y="4594"/>
                  </a:lnTo>
                  <a:lnTo>
                    <a:pt x="135" y="4598"/>
                  </a:lnTo>
                  <a:lnTo>
                    <a:pt x="102" y="4601"/>
                  </a:lnTo>
                  <a:lnTo>
                    <a:pt x="72" y="4603"/>
                  </a:lnTo>
                  <a:lnTo>
                    <a:pt x="47" y="4604"/>
                  </a:lnTo>
                  <a:lnTo>
                    <a:pt x="12" y="4605"/>
                  </a:lnTo>
                  <a:lnTo>
                    <a:pt x="0" y="4605"/>
                  </a:lnTo>
                  <a:lnTo>
                    <a:pt x="17" y="4616"/>
                  </a:lnTo>
                  <a:lnTo>
                    <a:pt x="68" y="4645"/>
                  </a:lnTo>
                  <a:lnTo>
                    <a:pt x="105" y="4666"/>
                  </a:lnTo>
                  <a:lnTo>
                    <a:pt x="150" y="4689"/>
                  </a:lnTo>
                  <a:lnTo>
                    <a:pt x="201" y="4714"/>
                  </a:lnTo>
                  <a:lnTo>
                    <a:pt x="258" y="4743"/>
                  </a:lnTo>
                  <a:lnTo>
                    <a:pt x="321" y="4773"/>
                  </a:lnTo>
                  <a:lnTo>
                    <a:pt x="390" y="4802"/>
                  </a:lnTo>
                  <a:lnTo>
                    <a:pt x="466" y="4833"/>
                  </a:lnTo>
                  <a:lnTo>
                    <a:pt x="545" y="4863"/>
                  </a:lnTo>
                  <a:lnTo>
                    <a:pt x="587" y="4878"/>
                  </a:lnTo>
                  <a:lnTo>
                    <a:pt x="630" y="4893"/>
                  </a:lnTo>
                  <a:lnTo>
                    <a:pt x="673" y="4908"/>
                  </a:lnTo>
                  <a:lnTo>
                    <a:pt x="718" y="4921"/>
                  </a:lnTo>
                  <a:lnTo>
                    <a:pt x="764" y="4935"/>
                  </a:lnTo>
                  <a:lnTo>
                    <a:pt x="811" y="4949"/>
                  </a:lnTo>
                  <a:lnTo>
                    <a:pt x="858" y="4961"/>
                  </a:lnTo>
                  <a:lnTo>
                    <a:pt x="907" y="4973"/>
                  </a:lnTo>
                  <a:lnTo>
                    <a:pt x="956" y="4983"/>
                  </a:lnTo>
                  <a:lnTo>
                    <a:pt x="1006" y="4995"/>
                  </a:lnTo>
                  <a:lnTo>
                    <a:pt x="1057" y="5004"/>
                  </a:lnTo>
                  <a:lnTo>
                    <a:pt x="1108" y="5012"/>
                  </a:lnTo>
                  <a:lnTo>
                    <a:pt x="1160" y="5020"/>
                  </a:lnTo>
                  <a:lnTo>
                    <a:pt x="1213" y="5026"/>
                  </a:lnTo>
                  <a:lnTo>
                    <a:pt x="1266" y="5032"/>
                  </a:lnTo>
                  <a:lnTo>
                    <a:pt x="1320" y="5036"/>
                  </a:lnTo>
                  <a:lnTo>
                    <a:pt x="1374" y="5039"/>
                  </a:lnTo>
                  <a:lnTo>
                    <a:pt x="1429" y="5040"/>
                  </a:lnTo>
                  <a:lnTo>
                    <a:pt x="1484" y="5041"/>
                  </a:lnTo>
                  <a:lnTo>
                    <a:pt x="1539" y="5040"/>
                  </a:lnTo>
                  <a:lnTo>
                    <a:pt x="1594" y="5037"/>
                  </a:lnTo>
                  <a:lnTo>
                    <a:pt x="1650" y="5033"/>
                  </a:lnTo>
                  <a:lnTo>
                    <a:pt x="1706" y="5027"/>
                  </a:lnTo>
                  <a:lnTo>
                    <a:pt x="1762" y="5019"/>
                  </a:lnTo>
                  <a:lnTo>
                    <a:pt x="1818" y="5010"/>
                  </a:lnTo>
                  <a:lnTo>
                    <a:pt x="1874" y="4999"/>
                  </a:lnTo>
                  <a:lnTo>
                    <a:pt x="1930" y="4985"/>
                  </a:lnTo>
                  <a:lnTo>
                    <a:pt x="1986" y="4970"/>
                  </a:lnTo>
                  <a:lnTo>
                    <a:pt x="2043" y="4953"/>
                  </a:lnTo>
                  <a:lnTo>
                    <a:pt x="2099" y="4933"/>
                  </a:lnTo>
                  <a:lnTo>
                    <a:pt x="2155" y="4912"/>
                  </a:lnTo>
                  <a:lnTo>
                    <a:pt x="2210" y="4888"/>
                  </a:lnTo>
                  <a:lnTo>
                    <a:pt x="2265" y="4862"/>
                  </a:lnTo>
                  <a:lnTo>
                    <a:pt x="2320" y="4834"/>
                  </a:lnTo>
                  <a:lnTo>
                    <a:pt x="2375" y="4802"/>
                  </a:lnTo>
                  <a:lnTo>
                    <a:pt x="2429" y="4768"/>
                  </a:lnTo>
                  <a:lnTo>
                    <a:pt x="2455" y="4751"/>
                  </a:lnTo>
                  <a:lnTo>
                    <a:pt x="2482" y="4733"/>
                  </a:lnTo>
                  <a:lnTo>
                    <a:pt x="2508" y="4713"/>
                  </a:lnTo>
                  <a:lnTo>
                    <a:pt x="2535" y="4694"/>
                  </a:lnTo>
                  <a:lnTo>
                    <a:pt x="2561" y="4673"/>
                  </a:lnTo>
                  <a:lnTo>
                    <a:pt x="2588" y="4652"/>
                  </a:lnTo>
                  <a:lnTo>
                    <a:pt x="2614" y="4630"/>
                  </a:lnTo>
                  <a:lnTo>
                    <a:pt x="2639" y="4608"/>
                  </a:lnTo>
                  <a:lnTo>
                    <a:pt x="2661" y="4588"/>
                  </a:lnTo>
                  <a:lnTo>
                    <a:pt x="2681" y="4569"/>
                  </a:lnTo>
                  <a:lnTo>
                    <a:pt x="2701" y="4547"/>
                  </a:lnTo>
                  <a:lnTo>
                    <a:pt x="2719" y="4527"/>
                  </a:lnTo>
                  <a:lnTo>
                    <a:pt x="2737" y="4506"/>
                  </a:lnTo>
                  <a:lnTo>
                    <a:pt x="2755" y="4483"/>
                  </a:lnTo>
                  <a:lnTo>
                    <a:pt x="2771" y="4461"/>
                  </a:lnTo>
                  <a:lnTo>
                    <a:pt x="2786" y="4438"/>
                  </a:lnTo>
                  <a:lnTo>
                    <a:pt x="2800" y="4415"/>
                  </a:lnTo>
                  <a:lnTo>
                    <a:pt x="2815" y="4392"/>
                  </a:lnTo>
                  <a:lnTo>
                    <a:pt x="2827" y="4367"/>
                  </a:lnTo>
                  <a:lnTo>
                    <a:pt x="2839" y="4344"/>
                  </a:lnTo>
                  <a:lnTo>
                    <a:pt x="2850" y="4319"/>
                  </a:lnTo>
                  <a:lnTo>
                    <a:pt x="2861" y="4294"/>
                  </a:lnTo>
                  <a:lnTo>
                    <a:pt x="2871" y="4268"/>
                  </a:lnTo>
                  <a:lnTo>
                    <a:pt x="2880" y="4243"/>
                  </a:lnTo>
                  <a:lnTo>
                    <a:pt x="2887" y="4217"/>
                  </a:lnTo>
                  <a:lnTo>
                    <a:pt x="2894" y="4192"/>
                  </a:lnTo>
                  <a:lnTo>
                    <a:pt x="2900" y="4166"/>
                  </a:lnTo>
                  <a:lnTo>
                    <a:pt x="2906" y="4140"/>
                  </a:lnTo>
                  <a:lnTo>
                    <a:pt x="2910" y="4113"/>
                  </a:lnTo>
                  <a:lnTo>
                    <a:pt x="2915" y="4087"/>
                  </a:lnTo>
                  <a:lnTo>
                    <a:pt x="2918" y="4061"/>
                  </a:lnTo>
                  <a:lnTo>
                    <a:pt x="2919" y="4034"/>
                  </a:lnTo>
                  <a:lnTo>
                    <a:pt x="2921" y="4008"/>
                  </a:lnTo>
                  <a:lnTo>
                    <a:pt x="2921" y="3981"/>
                  </a:lnTo>
                  <a:lnTo>
                    <a:pt x="2920" y="3955"/>
                  </a:lnTo>
                  <a:lnTo>
                    <a:pt x="2919" y="3928"/>
                  </a:lnTo>
                  <a:lnTo>
                    <a:pt x="2917" y="3901"/>
                  </a:lnTo>
                  <a:lnTo>
                    <a:pt x="2912" y="3874"/>
                  </a:lnTo>
                  <a:lnTo>
                    <a:pt x="2909" y="3849"/>
                  </a:lnTo>
                  <a:lnTo>
                    <a:pt x="2904" y="3822"/>
                  </a:lnTo>
                  <a:lnTo>
                    <a:pt x="4946" y="532"/>
                  </a:lnTo>
                  <a:close/>
                  <a:moveTo>
                    <a:pt x="2479" y="3126"/>
                  </a:moveTo>
                  <a:lnTo>
                    <a:pt x="2732" y="2726"/>
                  </a:lnTo>
                  <a:lnTo>
                    <a:pt x="3096" y="2957"/>
                  </a:lnTo>
                  <a:lnTo>
                    <a:pt x="2842" y="3358"/>
                  </a:lnTo>
                  <a:lnTo>
                    <a:pt x="2479" y="3126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anchor="ctr">
              <a:normAutofit/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sym typeface="Arial" panose="020B0604020202020204" pitchFamily="34" charset="0"/>
              </a:endParaRPr>
            </a:p>
          </p:txBody>
        </p:sp>
      </p:grpSp>
      <p:grpSp>
        <p:nvGrpSpPr>
          <p:cNvPr id="41" name="组合 40"/>
          <p:cNvGrpSpPr/>
          <p:nvPr>
            <p:custDataLst>
              <p:tags r:id="rId5"/>
            </p:custDataLst>
          </p:nvPr>
        </p:nvGrpSpPr>
        <p:grpSpPr>
          <a:xfrm>
            <a:off x="3185469" y="1891495"/>
            <a:ext cx="2013077" cy="421584"/>
            <a:chOff x="3403600" y="1970870"/>
            <a:chExt cx="2013077" cy="421584"/>
          </a:xfrm>
        </p:grpSpPr>
        <p:cxnSp>
          <p:nvCxnSpPr>
            <p:cNvPr id="29" name="直接连接符 28"/>
            <p:cNvCxnSpPr/>
            <p:nvPr>
              <p:custDataLst>
                <p:tags r:id="rId21"/>
              </p:custDataLst>
            </p:nvPr>
          </p:nvCxnSpPr>
          <p:spPr>
            <a:xfrm flipH="1">
              <a:off x="4394200" y="2392454"/>
              <a:ext cx="1022477" cy="0"/>
            </a:xfrm>
            <a:prstGeom prst="line">
              <a:avLst/>
            </a:prstGeom>
            <a:noFill/>
            <a:ln w="952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31" name="直接连接符 30"/>
            <p:cNvCxnSpPr/>
            <p:nvPr>
              <p:custDataLst>
                <p:tags r:id="rId22"/>
              </p:custDataLst>
            </p:nvPr>
          </p:nvCxnSpPr>
          <p:spPr>
            <a:xfrm flipV="1">
              <a:off x="4394200" y="1970870"/>
              <a:ext cx="0" cy="421584"/>
            </a:xfrm>
            <a:prstGeom prst="line">
              <a:avLst/>
            </a:prstGeom>
            <a:noFill/>
            <a:ln w="952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33" name="直接连接符 32"/>
            <p:cNvCxnSpPr/>
            <p:nvPr>
              <p:custDataLst>
                <p:tags r:id="rId23"/>
              </p:custDataLst>
            </p:nvPr>
          </p:nvCxnSpPr>
          <p:spPr>
            <a:xfrm flipH="1">
              <a:off x="3403600" y="1970870"/>
              <a:ext cx="990600" cy="0"/>
            </a:xfrm>
            <a:prstGeom prst="line">
              <a:avLst/>
            </a:prstGeom>
            <a:noFill/>
            <a:ln w="952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  <a:tailEnd type="oval"/>
            </a:ln>
            <a:effectLst/>
          </p:spPr>
        </p:cxnSp>
      </p:grpSp>
      <p:grpSp>
        <p:nvGrpSpPr>
          <p:cNvPr id="40" name="组合 39"/>
          <p:cNvGrpSpPr/>
          <p:nvPr>
            <p:custDataLst>
              <p:tags r:id="rId6"/>
            </p:custDataLst>
          </p:nvPr>
        </p:nvGrpSpPr>
        <p:grpSpPr>
          <a:xfrm>
            <a:off x="3177532" y="4963938"/>
            <a:ext cx="1120935" cy="369681"/>
            <a:chOff x="3395663" y="4563384"/>
            <a:chExt cx="1120935" cy="1156713"/>
          </a:xfrm>
        </p:grpSpPr>
        <p:cxnSp>
          <p:nvCxnSpPr>
            <p:cNvPr id="36" name="直接连接符 35"/>
            <p:cNvCxnSpPr/>
            <p:nvPr>
              <p:custDataLst>
                <p:tags r:id="rId19"/>
              </p:custDataLst>
            </p:nvPr>
          </p:nvCxnSpPr>
          <p:spPr>
            <a:xfrm>
              <a:off x="4516597" y="4563384"/>
              <a:ext cx="0" cy="1156713"/>
            </a:xfrm>
            <a:prstGeom prst="line">
              <a:avLst/>
            </a:prstGeom>
            <a:noFill/>
            <a:ln w="952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38" name="直接连接符 37"/>
            <p:cNvCxnSpPr/>
            <p:nvPr>
              <p:custDataLst>
                <p:tags r:id="rId20"/>
              </p:custDataLst>
            </p:nvPr>
          </p:nvCxnSpPr>
          <p:spPr>
            <a:xfrm flipH="1">
              <a:off x="3395663" y="5720097"/>
              <a:ext cx="1120935" cy="0"/>
            </a:xfrm>
            <a:prstGeom prst="line">
              <a:avLst/>
            </a:prstGeom>
            <a:noFill/>
            <a:ln w="952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  <a:tailEnd type="oval"/>
            </a:ln>
            <a:effectLst/>
          </p:spPr>
        </p:cxnSp>
      </p:grpSp>
      <p:grpSp>
        <p:nvGrpSpPr>
          <p:cNvPr id="42" name="组合 41"/>
          <p:cNvGrpSpPr/>
          <p:nvPr>
            <p:custDataLst>
              <p:tags r:id="rId7"/>
            </p:custDataLst>
          </p:nvPr>
        </p:nvGrpSpPr>
        <p:grpSpPr>
          <a:xfrm rot="10800000">
            <a:off x="7181379" y="3302823"/>
            <a:ext cx="1504778" cy="492345"/>
            <a:chOff x="3395663" y="4563384"/>
            <a:chExt cx="1120935" cy="1156713"/>
          </a:xfrm>
        </p:grpSpPr>
        <p:cxnSp>
          <p:nvCxnSpPr>
            <p:cNvPr id="43" name="直接连接符 42"/>
            <p:cNvCxnSpPr/>
            <p:nvPr>
              <p:custDataLst>
                <p:tags r:id="rId17"/>
              </p:custDataLst>
            </p:nvPr>
          </p:nvCxnSpPr>
          <p:spPr>
            <a:xfrm>
              <a:off x="4516597" y="4563384"/>
              <a:ext cx="0" cy="1156713"/>
            </a:xfrm>
            <a:prstGeom prst="line">
              <a:avLst/>
            </a:prstGeom>
            <a:noFill/>
            <a:ln w="952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44" name="直接连接符 43"/>
            <p:cNvCxnSpPr/>
            <p:nvPr>
              <p:custDataLst>
                <p:tags r:id="rId18"/>
              </p:custDataLst>
            </p:nvPr>
          </p:nvCxnSpPr>
          <p:spPr>
            <a:xfrm flipH="1">
              <a:off x="3395663" y="5720097"/>
              <a:ext cx="1120935" cy="0"/>
            </a:xfrm>
            <a:prstGeom prst="line">
              <a:avLst/>
            </a:prstGeom>
            <a:noFill/>
            <a:ln w="952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  <a:tailEnd type="oval"/>
            </a:ln>
            <a:effectLst/>
          </p:spPr>
        </p:cxnSp>
      </p:grpSp>
      <p:sp>
        <p:nvSpPr>
          <p:cNvPr id="49" name="文本框 48"/>
          <p:cNvSpPr txBox="1"/>
          <p:nvPr>
            <p:custDataLst>
              <p:tags r:id="rId8"/>
            </p:custDataLst>
          </p:nvPr>
        </p:nvSpPr>
        <p:spPr>
          <a:xfrm>
            <a:off x="753110" y="2118360"/>
            <a:ext cx="3566160" cy="1149350"/>
          </a:xfrm>
          <a:prstGeom prst="rect">
            <a:avLst/>
          </a:prstGeom>
          <a:noFill/>
        </p:spPr>
        <p:txBody>
          <a:bodyPr wrap="square" rtlCol="0"/>
          <a:lstStyle/>
          <a:p>
            <a:pPr algn="l">
              <a:lnSpc>
                <a:spcPct val="120000"/>
              </a:lnSpc>
            </a:pPr>
            <a:r>
              <a:rPr lang="zh-CN" altLang="en-US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我方控制的主要人物</a:t>
            </a:r>
          </a:p>
          <a:p>
            <a:pPr algn="l">
              <a:lnSpc>
                <a:spcPct val="120000"/>
              </a:lnSpc>
            </a:pPr>
            <a:r>
              <a:rPr lang="zh-CN" altLang="en-US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有多个技能（有法力值）</a:t>
            </a:r>
          </a:p>
          <a:p>
            <a:pPr algn="l">
              <a:lnSpc>
                <a:spcPct val="120000"/>
              </a:lnSpc>
            </a:pPr>
            <a:r>
              <a:rPr lang="zh-CN" altLang="en-US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有自由的运动路线（鼠标控制）</a:t>
            </a:r>
          </a:p>
          <a:p>
            <a:pPr algn="l">
              <a:lnSpc>
                <a:spcPct val="120000"/>
              </a:lnSpc>
            </a:pPr>
            <a:endParaRPr lang="zh-CN" altLang="en-US" sz="2000" dirty="0">
              <a:solidFill>
                <a:sysClr val="windowText" lastClr="000000">
                  <a:lumMod val="65000"/>
                  <a:lumOff val="35000"/>
                </a:sysClr>
              </a:solidFill>
              <a:sym typeface="Arial" panose="020B0604020202020204" pitchFamily="34" charset="0"/>
            </a:endParaRPr>
          </a:p>
        </p:txBody>
      </p:sp>
      <p:sp>
        <p:nvSpPr>
          <p:cNvPr id="50" name="文本框 49"/>
          <p:cNvSpPr txBox="1"/>
          <p:nvPr>
            <p:custDataLst>
              <p:tags r:id="rId9"/>
            </p:custDataLst>
          </p:nvPr>
        </p:nvSpPr>
        <p:spPr>
          <a:xfrm>
            <a:off x="1225985" y="1630993"/>
            <a:ext cx="1861200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US" altLang="zh-CN" sz="2800">
                <a:solidFill>
                  <a:srgbClr val="FE8A57">
                    <a:lumMod val="75000"/>
                  </a:srgbClr>
                </a:solidFill>
                <a:latin typeface="Arial" panose="020B0604020202020204" pitchFamily="34" charset="0"/>
                <a:ea typeface="+mn-ea"/>
                <a:cs typeface="+mn-ea"/>
                <a:sym typeface="Arial" panose="020B0604020202020204" pitchFamily="34" charset="0"/>
              </a:rPr>
              <a:t>Princess</a:t>
            </a:r>
          </a:p>
          <a:p>
            <a:pPr algn="r"/>
            <a:endParaRPr lang="en-US" altLang="zh-CN" sz="2800">
              <a:solidFill>
                <a:srgbClr val="FE8A57">
                  <a:lumMod val="75000"/>
                </a:srgbClr>
              </a:solidFill>
              <a:latin typeface="Arial" panose="020B0604020202020204" pitchFamily="34" charset="0"/>
              <a:ea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文本框 50"/>
          <p:cNvSpPr txBox="1"/>
          <p:nvPr>
            <p:custDataLst>
              <p:tags r:id="rId10"/>
            </p:custDataLst>
          </p:nvPr>
        </p:nvSpPr>
        <p:spPr>
          <a:xfrm>
            <a:off x="-174625" y="5065395"/>
            <a:ext cx="3352165" cy="11493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多种怪物对应三个地图</a:t>
            </a:r>
          </a:p>
          <a:p>
            <a:pPr algn="r">
              <a:lnSpc>
                <a:spcPct val="120000"/>
              </a:lnSpc>
            </a:pPr>
            <a:r>
              <a:rPr lang="zh-CN" altLang="en-US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远程攻击和近程攻击</a:t>
            </a:r>
          </a:p>
          <a:p>
            <a:pPr algn="r">
              <a:lnSpc>
                <a:spcPct val="120000"/>
              </a:lnSpc>
            </a:pPr>
            <a:r>
              <a:rPr lang="zh-CN" altLang="en-US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按照固定路线移动</a:t>
            </a:r>
          </a:p>
          <a:p>
            <a:pPr algn="r">
              <a:lnSpc>
                <a:spcPct val="120000"/>
              </a:lnSpc>
            </a:pPr>
            <a:r>
              <a:rPr lang="zh-CN" altLang="en-US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按时投放</a:t>
            </a:r>
          </a:p>
        </p:txBody>
      </p:sp>
      <p:sp>
        <p:nvSpPr>
          <p:cNvPr id="52" name="文本框 51"/>
          <p:cNvSpPr txBox="1"/>
          <p:nvPr>
            <p:custDataLst>
              <p:tags r:id="rId11"/>
            </p:custDataLst>
          </p:nvPr>
        </p:nvSpPr>
        <p:spPr>
          <a:xfrm>
            <a:off x="1040565" y="4665294"/>
            <a:ext cx="1861200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US" altLang="zh-CN" sz="2800">
                <a:solidFill>
                  <a:srgbClr val="00C37B">
                    <a:lumMod val="75000"/>
                  </a:srgbClr>
                </a:solidFill>
                <a:latin typeface="Arial" panose="020B0604020202020204" pitchFamily="34" charset="0"/>
                <a:ea typeface="+mn-ea"/>
                <a:cs typeface="+mn-ea"/>
                <a:sym typeface="Arial" panose="020B0604020202020204" pitchFamily="34" charset="0"/>
              </a:rPr>
              <a:t>Enemy</a:t>
            </a:r>
          </a:p>
        </p:txBody>
      </p:sp>
      <p:sp>
        <p:nvSpPr>
          <p:cNvPr id="55" name="文本框 54"/>
          <p:cNvSpPr txBox="1"/>
          <p:nvPr>
            <p:custDataLst>
              <p:tags r:id="rId12"/>
            </p:custDataLst>
          </p:nvPr>
        </p:nvSpPr>
        <p:spPr>
          <a:xfrm>
            <a:off x="8590280" y="3375660"/>
            <a:ext cx="3677920" cy="11493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pt-BR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包括神枪手和箭士</a:t>
            </a:r>
          </a:p>
          <a:p>
            <a:pPr>
              <a:lnSpc>
                <a:spcPct val="120000"/>
              </a:lnSpc>
            </a:pPr>
            <a:r>
              <a:rPr lang="zh-CN" altLang="pt-BR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推动剧情发展</a:t>
            </a:r>
          </a:p>
          <a:p>
            <a:pPr>
              <a:lnSpc>
                <a:spcPct val="120000"/>
              </a:lnSpc>
            </a:pPr>
            <a:r>
              <a:rPr lang="zh-CN" altLang="pt-BR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被公主召唤定点攻击敌人</a:t>
            </a:r>
          </a:p>
        </p:txBody>
      </p:sp>
      <p:sp>
        <p:nvSpPr>
          <p:cNvPr id="56" name="文本框 55"/>
          <p:cNvSpPr txBox="1"/>
          <p:nvPr>
            <p:custDataLst>
              <p:tags r:id="rId13"/>
            </p:custDataLst>
          </p:nvPr>
        </p:nvSpPr>
        <p:spPr>
          <a:xfrm>
            <a:off x="8844915" y="2970530"/>
            <a:ext cx="2646045" cy="4000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800">
                <a:solidFill>
                  <a:srgbClr val="EED054">
                    <a:lumMod val="75000"/>
                  </a:srgbClr>
                </a:solidFill>
                <a:latin typeface="Arial" panose="020B0604020202020204" pitchFamily="34" charset="0"/>
                <a:ea typeface="+mn-ea"/>
                <a:cs typeface="+mn-ea"/>
                <a:sym typeface="Arial" panose="020B0604020202020204" pitchFamily="34" charset="0"/>
              </a:rPr>
              <a:t>Guard</a:t>
            </a:r>
          </a:p>
        </p:txBody>
      </p:sp>
      <p:sp>
        <p:nvSpPr>
          <p:cNvPr id="58" name="上箭头 57"/>
          <p:cNvSpPr/>
          <p:nvPr>
            <p:custDataLst>
              <p:tags r:id="rId14"/>
            </p:custDataLst>
          </p:nvPr>
        </p:nvSpPr>
        <p:spPr>
          <a:xfrm rot="14400000">
            <a:off x="4794587" y="4057660"/>
            <a:ext cx="346746" cy="297426"/>
          </a:xfrm>
          <a:prstGeom prst="upArrow">
            <a:avLst>
              <a:gd name="adj1" fmla="val 57862"/>
              <a:gd name="adj2" fmla="val 61457"/>
            </a:avLst>
          </a:prstGeom>
          <a:solidFill>
            <a:srgbClr val="00C37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rmAutofit fontScale="40000" lnSpcReduction="20000"/>
          </a:bodyPr>
          <a:lstStyle/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59" name="上箭头 58"/>
          <p:cNvSpPr/>
          <p:nvPr>
            <p:custDataLst>
              <p:tags r:id="rId15"/>
            </p:custDataLst>
          </p:nvPr>
        </p:nvSpPr>
        <p:spPr>
          <a:xfrm>
            <a:off x="5677131" y="2970639"/>
            <a:ext cx="346746" cy="297426"/>
          </a:xfrm>
          <a:prstGeom prst="upArrow">
            <a:avLst>
              <a:gd name="adj1" fmla="val 57862"/>
              <a:gd name="adj2" fmla="val 61457"/>
            </a:avLst>
          </a:prstGeom>
          <a:solidFill>
            <a:srgbClr val="FE8A5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rmAutofit fontScale="40000" lnSpcReduction="20000"/>
          </a:bodyPr>
          <a:lstStyle/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60" name="上箭头 59"/>
          <p:cNvSpPr/>
          <p:nvPr>
            <p:custDataLst>
              <p:tags r:id="rId16"/>
            </p:custDataLst>
          </p:nvPr>
        </p:nvSpPr>
        <p:spPr>
          <a:xfrm rot="7200000">
            <a:off x="6521575" y="4065280"/>
            <a:ext cx="346746" cy="297426"/>
          </a:xfrm>
          <a:prstGeom prst="upArrow">
            <a:avLst>
              <a:gd name="adj1" fmla="val 57862"/>
              <a:gd name="adj2" fmla="val 61457"/>
            </a:avLst>
          </a:prstGeom>
          <a:solidFill>
            <a:srgbClr val="EED05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rmAutofit fontScale="40000" lnSpcReduction="20000"/>
          </a:bodyPr>
          <a:lstStyle/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8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5" name="medi738.wma">
            <a:hlinkClick r:id="" action="ppaction://media"/>
          </p:cNvPr>
          <p:cNvPicPr>
            <a:picLocks noChangeAspect="1"/>
          </p:cNvPicPr>
          <p:nvPr>
            <a:wavAudioFile r:embed="rId1" name="media1.wma"/>
          </p:nvPr>
        </p:nvPicPr>
        <p:blipFill>
          <a:blip r:embed="rId33"/>
          <a:stretch>
            <a:fillRect/>
          </a:stretch>
        </p:blipFill>
        <p:spPr>
          <a:xfrm>
            <a:off x="10706100" y="-1389062"/>
            <a:ext cx="609600" cy="609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753110" y="513715"/>
            <a:ext cx="522922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>
                <a:solidFill>
                  <a:schemeClr val="tx1"/>
                </a:solidFill>
              </a:rPr>
              <a:t>第一个问题</a:t>
            </a:r>
            <a:r>
              <a:rPr lang="en-US" altLang="zh-CN" sz="3600" b="1">
                <a:solidFill>
                  <a:schemeClr val="tx1"/>
                </a:solidFill>
              </a:rPr>
              <a:t>——</a:t>
            </a:r>
            <a:r>
              <a:rPr lang="zh-CN" altLang="en-US" sz="3600" b="1">
                <a:solidFill>
                  <a:schemeClr val="tx1"/>
                </a:solidFill>
              </a:rPr>
              <a:t>类的设计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18050" y="3446145"/>
            <a:ext cx="230632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/>
              <a:t>Thrown_obj</a:t>
            </a:r>
          </a:p>
        </p:txBody>
      </p:sp>
      <p:grpSp>
        <p:nvGrpSpPr>
          <p:cNvPr id="6" name="组合 5"/>
          <p:cNvGrpSpPr/>
          <p:nvPr>
            <p:custDataLst>
              <p:tags r:id="rId2"/>
            </p:custDataLst>
          </p:nvPr>
        </p:nvGrpSpPr>
        <p:grpSpPr>
          <a:xfrm>
            <a:off x="6647029" y="4689895"/>
            <a:ext cx="1008000" cy="1008000"/>
            <a:chOff x="3875314" y="2833914"/>
            <a:chExt cx="1190172" cy="1190172"/>
          </a:xfrm>
        </p:grpSpPr>
        <p:sp>
          <p:nvSpPr>
            <p:cNvPr id="7" name="椭圆 6"/>
            <p:cNvSpPr/>
            <p:nvPr>
              <p:custDataLst>
                <p:tags r:id="rId28"/>
              </p:custDataLst>
            </p:nvPr>
          </p:nvSpPr>
          <p:spPr>
            <a:xfrm>
              <a:off x="3875314" y="2833914"/>
              <a:ext cx="1190172" cy="1190172"/>
            </a:xfrm>
            <a:prstGeom prst="ellipse">
              <a:avLst/>
            </a:prstGeom>
            <a:solidFill>
              <a:srgbClr val="00C37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>
              <a:normAutofit/>
            </a:bodyPr>
            <a:lstStyle/>
            <a:p>
              <a:pPr algn="ctr"/>
              <a:endParaRPr lang="zh-CN" altLang="en-US">
                <a:sym typeface="Arial" panose="020B0604020202020204" pitchFamily="34" charset="0"/>
              </a:endParaRPr>
            </a:p>
          </p:txBody>
        </p:sp>
        <p:sp>
          <p:nvSpPr>
            <p:cNvPr id="13" name="KSO_Shape"/>
            <p:cNvSpPr/>
            <p:nvPr>
              <p:custDataLst>
                <p:tags r:id="rId29"/>
              </p:custDataLst>
            </p:nvPr>
          </p:nvSpPr>
          <p:spPr bwMode="auto">
            <a:xfrm rot="1800000">
              <a:off x="4253670" y="3032564"/>
              <a:ext cx="433460" cy="710590"/>
            </a:xfrm>
            <a:custGeom>
              <a:avLst/>
              <a:gdLst>
                <a:gd name="T0" fmla="*/ 1029029 w 3535"/>
                <a:gd name="T1" fmla="*/ 1156466 h 5800"/>
                <a:gd name="T2" fmla="*/ 818493 w 3535"/>
                <a:gd name="T3" fmla="*/ 1179458 h 5800"/>
                <a:gd name="T4" fmla="*/ 848054 w 3535"/>
                <a:gd name="T5" fmla="*/ 1077639 h 5800"/>
                <a:gd name="T6" fmla="*/ 875315 w 3535"/>
                <a:gd name="T7" fmla="*/ 972864 h 5800"/>
                <a:gd name="T8" fmla="*/ 898635 w 3535"/>
                <a:gd name="T9" fmla="*/ 868417 h 5800"/>
                <a:gd name="T10" fmla="*/ 916371 w 3535"/>
                <a:gd name="T11" fmla="*/ 767255 h 5800"/>
                <a:gd name="T12" fmla="*/ 926553 w 3535"/>
                <a:gd name="T13" fmla="*/ 672662 h 5800"/>
                <a:gd name="T14" fmla="*/ 927538 w 3535"/>
                <a:gd name="T15" fmla="*/ 635876 h 5800"/>
                <a:gd name="T16" fmla="*/ 926553 w 3535"/>
                <a:gd name="T17" fmla="*/ 582996 h 5800"/>
                <a:gd name="T18" fmla="*/ 921955 w 3535"/>
                <a:gd name="T19" fmla="*/ 531429 h 5800"/>
                <a:gd name="T20" fmla="*/ 914072 w 3535"/>
                <a:gd name="T21" fmla="*/ 481505 h 5800"/>
                <a:gd name="T22" fmla="*/ 903233 w 3535"/>
                <a:gd name="T23" fmla="*/ 433223 h 5800"/>
                <a:gd name="T24" fmla="*/ 889438 w 3535"/>
                <a:gd name="T25" fmla="*/ 387241 h 5800"/>
                <a:gd name="T26" fmla="*/ 873673 w 3535"/>
                <a:gd name="T27" fmla="*/ 342900 h 5800"/>
                <a:gd name="T28" fmla="*/ 855936 w 3535"/>
                <a:gd name="T29" fmla="*/ 301187 h 5800"/>
                <a:gd name="T30" fmla="*/ 836230 w 3535"/>
                <a:gd name="T31" fmla="*/ 261773 h 5800"/>
                <a:gd name="T32" fmla="*/ 808640 w 3535"/>
                <a:gd name="T33" fmla="*/ 212178 h 5800"/>
                <a:gd name="T34" fmla="*/ 763314 w 3535"/>
                <a:gd name="T35" fmla="*/ 146816 h 5800"/>
                <a:gd name="T36" fmla="*/ 717660 w 3535"/>
                <a:gd name="T37" fmla="*/ 92622 h 5800"/>
                <a:gd name="T38" fmla="*/ 673319 w 3535"/>
                <a:gd name="T39" fmla="*/ 50253 h 5800"/>
                <a:gd name="T40" fmla="*/ 632592 w 3535"/>
                <a:gd name="T41" fmla="*/ 20035 h 5800"/>
                <a:gd name="T42" fmla="*/ 608943 w 3535"/>
                <a:gd name="T43" fmla="*/ 7226 h 5800"/>
                <a:gd name="T44" fmla="*/ 593835 w 3535"/>
                <a:gd name="T45" fmla="*/ 1971 h 5800"/>
                <a:gd name="T46" fmla="*/ 580697 w 3535"/>
                <a:gd name="T47" fmla="*/ 0 h 5800"/>
                <a:gd name="T48" fmla="*/ 572486 w 3535"/>
                <a:gd name="T49" fmla="*/ 657 h 5800"/>
                <a:gd name="T50" fmla="*/ 558034 w 3535"/>
                <a:gd name="T51" fmla="*/ 5255 h 5800"/>
                <a:gd name="T52" fmla="*/ 541283 w 3535"/>
                <a:gd name="T53" fmla="*/ 12809 h 5800"/>
                <a:gd name="T54" fmla="*/ 502526 w 3535"/>
                <a:gd name="T55" fmla="*/ 38428 h 5800"/>
                <a:gd name="T56" fmla="*/ 459171 w 3535"/>
                <a:gd name="T57" fmla="*/ 77185 h 5800"/>
                <a:gd name="T58" fmla="*/ 413517 w 3535"/>
                <a:gd name="T59" fmla="*/ 127438 h 5800"/>
                <a:gd name="T60" fmla="*/ 368191 w 3535"/>
                <a:gd name="T61" fmla="*/ 189515 h 5800"/>
                <a:gd name="T62" fmla="*/ 332390 w 3535"/>
                <a:gd name="T63" fmla="*/ 248635 h 5800"/>
                <a:gd name="T64" fmla="*/ 312026 w 3535"/>
                <a:gd name="T65" fmla="*/ 287721 h 5800"/>
                <a:gd name="T66" fmla="*/ 293633 w 3535"/>
                <a:gd name="T67" fmla="*/ 328777 h 5800"/>
                <a:gd name="T68" fmla="*/ 277210 w 3535"/>
                <a:gd name="T69" fmla="*/ 371803 h 5800"/>
                <a:gd name="T70" fmla="*/ 263087 w 3535"/>
                <a:gd name="T71" fmla="*/ 417458 h 5800"/>
                <a:gd name="T72" fmla="*/ 250935 w 3535"/>
                <a:gd name="T73" fmla="*/ 465083 h 5800"/>
                <a:gd name="T74" fmla="*/ 242066 w 3535"/>
                <a:gd name="T75" fmla="*/ 514350 h 5800"/>
                <a:gd name="T76" fmla="*/ 236483 w 3535"/>
                <a:gd name="T77" fmla="*/ 565588 h 5800"/>
                <a:gd name="T78" fmla="*/ 233855 w 3535"/>
                <a:gd name="T79" fmla="*/ 618468 h 5800"/>
                <a:gd name="T80" fmla="*/ 235169 w 3535"/>
                <a:gd name="T81" fmla="*/ 672662 h 5800"/>
                <a:gd name="T82" fmla="*/ 241410 w 3535"/>
                <a:gd name="T83" fmla="*/ 734739 h 5800"/>
                <a:gd name="T84" fmla="*/ 256190 w 3535"/>
                <a:gd name="T85" fmla="*/ 834259 h 5800"/>
                <a:gd name="T86" fmla="*/ 277867 w 3535"/>
                <a:gd name="T87" fmla="*/ 938048 h 5800"/>
                <a:gd name="T88" fmla="*/ 304143 w 3535"/>
                <a:gd name="T89" fmla="*/ 1043152 h 5800"/>
                <a:gd name="T90" fmla="*/ 333047 w 3535"/>
                <a:gd name="T91" fmla="*/ 1146284 h 5800"/>
                <a:gd name="T92" fmla="*/ 132693 w 3535"/>
                <a:gd name="T93" fmla="*/ 1156466 h 5800"/>
                <a:gd name="T94" fmla="*/ 580697 w 3535"/>
                <a:gd name="T95" fmla="*/ 1905000 h 58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3535" h="5800">
                  <a:moveTo>
                    <a:pt x="2174" y="4724"/>
                  </a:moveTo>
                  <a:lnTo>
                    <a:pt x="3535" y="5397"/>
                  </a:lnTo>
                  <a:lnTo>
                    <a:pt x="3133" y="3521"/>
                  </a:lnTo>
                  <a:lnTo>
                    <a:pt x="2462" y="3691"/>
                  </a:lnTo>
                  <a:lnTo>
                    <a:pt x="2492" y="3591"/>
                  </a:lnTo>
                  <a:lnTo>
                    <a:pt x="2523" y="3490"/>
                  </a:lnTo>
                  <a:lnTo>
                    <a:pt x="2552" y="3385"/>
                  </a:lnTo>
                  <a:lnTo>
                    <a:pt x="2582" y="3281"/>
                  </a:lnTo>
                  <a:lnTo>
                    <a:pt x="2611" y="3176"/>
                  </a:lnTo>
                  <a:lnTo>
                    <a:pt x="2638" y="3069"/>
                  </a:lnTo>
                  <a:lnTo>
                    <a:pt x="2665" y="2962"/>
                  </a:lnTo>
                  <a:lnTo>
                    <a:pt x="2691" y="2856"/>
                  </a:lnTo>
                  <a:lnTo>
                    <a:pt x="2714" y="2749"/>
                  </a:lnTo>
                  <a:lnTo>
                    <a:pt x="2736" y="2644"/>
                  </a:lnTo>
                  <a:lnTo>
                    <a:pt x="2757" y="2540"/>
                  </a:lnTo>
                  <a:lnTo>
                    <a:pt x="2774" y="2437"/>
                  </a:lnTo>
                  <a:lnTo>
                    <a:pt x="2790" y="2336"/>
                  </a:lnTo>
                  <a:lnTo>
                    <a:pt x="2802" y="2237"/>
                  </a:lnTo>
                  <a:lnTo>
                    <a:pt x="2813" y="2141"/>
                  </a:lnTo>
                  <a:lnTo>
                    <a:pt x="2821" y="2048"/>
                  </a:lnTo>
                  <a:lnTo>
                    <a:pt x="2823" y="1992"/>
                  </a:lnTo>
                  <a:lnTo>
                    <a:pt x="2824" y="1936"/>
                  </a:lnTo>
                  <a:lnTo>
                    <a:pt x="2824" y="1883"/>
                  </a:lnTo>
                  <a:lnTo>
                    <a:pt x="2823" y="1829"/>
                  </a:lnTo>
                  <a:lnTo>
                    <a:pt x="2821" y="1775"/>
                  </a:lnTo>
                  <a:lnTo>
                    <a:pt x="2817" y="1722"/>
                  </a:lnTo>
                  <a:lnTo>
                    <a:pt x="2813" y="1669"/>
                  </a:lnTo>
                  <a:lnTo>
                    <a:pt x="2807" y="1618"/>
                  </a:lnTo>
                  <a:lnTo>
                    <a:pt x="2800" y="1566"/>
                  </a:lnTo>
                  <a:lnTo>
                    <a:pt x="2791" y="1515"/>
                  </a:lnTo>
                  <a:lnTo>
                    <a:pt x="2783" y="1466"/>
                  </a:lnTo>
                  <a:lnTo>
                    <a:pt x="2773" y="1416"/>
                  </a:lnTo>
                  <a:lnTo>
                    <a:pt x="2762" y="1367"/>
                  </a:lnTo>
                  <a:lnTo>
                    <a:pt x="2750" y="1319"/>
                  </a:lnTo>
                  <a:lnTo>
                    <a:pt x="2736" y="1271"/>
                  </a:lnTo>
                  <a:lnTo>
                    <a:pt x="2723" y="1224"/>
                  </a:lnTo>
                  <a:lnTo>
                    <a:pt x="2708" y="1179"/>
                  </a:lnTo>
                  <a:lnTo>
                    <a:pt x="2693" y="1132"/>
                  </a:lnTo>
                  <a:lnTo>
                    <a:pt x="2677" y="1088"/>
                  </a:lnTo>
                  <a:lnTo>
                    <a:pt x="2660" y="1044"/>
                  </a:lnTo>
                  <a:lnTo>
                    <a:pt x="2643" y="1001"/>
                  </a:lnTo>
                  <a:lnTo>
                    <a:pt x="2625" y="958"/>
                  </a:lnTo>
                  <a:lnTo>
                    <a:pt x="2606" y="917"/>
                  </a:lnTo>
                  <a:lnTo>
                    <a:pt x="2587" y="876"/>
                  </a:lnTo>
                  <a:lnTo>
                    <a:pt x="2567" y="836"/>
                  </a:lnTo>
                  <a:lnTo>
                    <a:pt x="2546" y="797"/>
                  </a:lnTo>
                  <a:lnTo>
                    <a:pt x="2525" y="757"/>
                  </a:lnTo>
                  <a:lnTo>
                    <a:pt x="2505" y="719"/>
                  </a:lnTo>
                  <a:lnTo>
                    <a:pt x="2462" y="646"/>
                  </a:lnTo>
                  <a:lnTo>
                    <a:pt x="2416" y="577"/>
                  </a:lnTo>
                  <a:lnTo>
                    <a:pt x="2371" y="511"/>
                  </a:lnTo>
                  <a:lnTo>
                    <a:pt x="2324" y="447"/>
                  </a:lnTo>
                  <a:lnTo>
                    <a:pt x="2278" y="388"/>
                  </a:lnTo>
                  <a:lnTo>
                    <a:pt x="2231" y="333"/>
                  </a:lnTo>
                  <a:lnTo>
                    <a:pt x="2185" y="282"/>
                  </a:lnTo>
                  <a:lnTo>
                    <a:pt x="2139" y="235"/>
                  </a:lnTo>
                  <a:lnTo>
                    <a:pt x="2094" y="191"/>
                  </a:lnTo>
                  <a:lnTo>
                    <a:pt x="2050" y="153"/>
                  </a:lnTo>
                  <a:lnTo>
                    <a:pt x="2007" y="117"/>
                  </a:lnTo>
                  <a:lnTo>
                    <a:pt x="1965" y="87"/>
                  </a:lnTo>
                  <a:lnTo>
                    <a:pt x="1926" y="61"/>
                  </a:lnTo>
                  <a:lnTo>
                    <a:pt x="1889" y="39"/>
                  </a:lnTo>
                  <a:lnTo>
                    <a:pt x="1871" y="30"/>
                  </a:lnTo>
                  <a:lnTo>
                    <a:pt x="1854" y="22"/>
                  </a:lnTo>
                  <a:lnTo>
                    <a:pt x="1838" y="16"/>
                  </a:lnTo>
                  <a:lnTo>
                    <a:pt x="1823" y="10"/>
                  </a:lnTo>
                  <a:lnTo>
                    <a:pt x="1808" y="6"/>
                  </a:lnTo>
                  <a:lnTo>
                    <a:pt x="1794" y="2"/>
                  </a:lnTo>
                  <a:lnTo>
                    <a:pt x="1780" y="1"/>
                  </a:lnTo>
                  <a:lnTo>
                    <a:pt x="1768" y="0"/>
                  </a:lnTo>
                  <a:lnTo>
                    <a:pt x="1757" y="1"/>
                  </a:lnTo>
                  <a:lnTo>
                    <a:pt x="1743" y="2"/>
                  </a:lnTo>
                  <a:lnTo>
                    <a:pt x="1729" y="6"/>
                  </a:lnTo>
                  <a:lnTo>
                    <a:pt x="1714" y="10"/>
                  </a:lnTo>
                  <a:lnTo>
                    <a:pt x="1699" y="16"/>
                  </a:lnTo>
                  <a:lnTo>
                    <a:pt x="1682" y="22"/>
                  </a:lnTo>
                  <a:lnTo>
                    <a:pt x="1666" y="30"/>
                  </a:lnTo>
                  <a:lnTo>
                    <a:pt x="1648" y="39"/>
                  </a:lnTo>
                  <a:lnTo>
                    <a:pt x="1611" y="61"/>
                  </a:lnTo>
                  <a:lnTo>
                    <a:pt x="1572" y="87"/>
                  </a:lnTo>
                  <a:lnTo>
                    <a:pt x="1530" y="117"/>
                  </a:lnTo>
                  <a:lnTo>
                    <a:pt x="1487" y="153"/>
                  </a:lnTo>
                  <a:lnTo>
                    <a:pt x="1443" y="191"/>
                  </a:lnTo>
                  <a:lnTo>
                    <a:pt x="1398" y="235"/>
                  </a:lnTo>
                  <a:lnTo>
                    <a:pt x="1352" y="282"/>
                  </a:lnTo>
                  <a:lnTo>
                    <a:pt x="1306" y="333"/>
                  </a:lnTo>
                  <a:lnTo>
                    <a:pt x="1259" y="388"/>
                  </a:lnTo>
                  <a:lnTo>
                    <a:pt x="1213" y="447"/>
                  </a:lnTo>
                  <a:lnTo>
                    <a:pt x="1166" y="511"/>
                  </a:lnTo>
                  <a:lnTo>
                    <a:pt x="1121" y="577"/>
                  </a:lnTo>
                  <a:lnTo>
                    <a:pt x="1075" y="646"/>
                  </a:lnTo>
                  <a:lnTo>
                    <a:pt x="1032" y="719"/>
                  </a:lnTo>
                  <a:lnTo>
                    <a:pt x="1012" y="757"/>
                  </a:lnTo>
                  <a:lnTo>
                    <a:pt x="991" y="797"/>
                  </a:lnTo>
                  <a:lnTo>
                    <a:pt x="970" y="836"/>
                  </a:lnTo>
                  <a:lnTo>
                    <a:pt x="950" y="876"/>
                  </a:lnTo>
                  <a:lnTo>
                    <a:pt x="931" y="917"/>
                  </a:lnTo>
                  <a:lnTo>
                    <a:pt x="912" y="958"/>
                  </a:lnTo>
                  <a:lnTo>
                    <a:pt x="894" y="1001"/>
                  </a:lnTo>
                  <a:lnTo>
                    <a:pt x="877" y="1044"/>
                  </a:lnTo>
                  <a:lnTo>
                    <a:pt x="860" y="1088"/>
                  </a:lnTo>
                  <a:lnTo>
                    <a:pt x="844" y="1132"/>
                  </a:lnTo>
                  <a:lnTo>
                    <a:pt x="829" y="1179"/>
                  </a:lnTo>
                  <a:lnTo>
                    <a:pt x="814" y="1224"/>
                  </a:lnTo>
                  <a:lnTo>
                    <a:pt x="801" y="1271"/>
                  </a:lnTo>
                  <a:lnTo>
                    <a:pt x="787" y="1319"/>
                  </a:lnTo>
                  <a:lnTo>
                    <a:pt x="775" y="1367"/>
                  </a:lnTo>
                  <a:lnTo>
                    <a:pt x="764" y="1416"/>
                  </a:lnTo>
                  <a:lnTo>
                    <a:pt x="754" y="1466"/>
                  </a:lnTo>
                  <a:lnTo>
                    <a:pt x="746" y="1515"/>
                  </a:lnTo>
                  <a:lnTo>
                    <a:pt x="737" y="1566"/>
                  </a:lnTo>
                  <a:lnTo>
                    <a:pt x="730" y="1618"/>
                  </a:lnTo>
                  <a:lnTo>
                    <a:pt x="723" y="1669"/>
                  </a:lnTo>
                  <a:lnTo>
                    <a:pt x="720" y="1722"/>
                  </a:lnTo>
                  <a:lnTo>
                    <a:pt x="716" y="1775"/>
                  </a:lnTo>
                  <a:lnTo>
                    <a:pt x="714" y="1829"/>
                  </a:lnTo>
                  <a:lnTo>
                    <a:pt x="712" y="1883"/>
                  </a:lnTo>
                  <a:lnTo>
                    <a:pt x="712" y="1936"/>
                  </a:lnTo>
                  <a:lnTo>
                    <a:pt x="714" y="1992"/>
                  </a:lnTo>
                  <a:lnTo>
                    <a:pt x="716" y="2048"/>
                  </a:lnTo>
                  <a:lnTo>
                    <a:pt x="723" y="2141"/>
                  </a:lnTo>
                  <a:lnTo>
                    <a:pt x="735" y="2237"/>
                  </a:lnTo>
                  <a:lnTo>
                    <a:pt x="747" y="2336"/>
                  </a:lnTo>
                  <a:lnTo>
                    <a:pt x="763" y="2437"/>
                  </a:lnTo>
                  <a:lnTo>
                    <a:pt x="780" y="2540"/>
                  </a:lnTo>
                  <a:lnTo>
                    <a:pt x="801" y="2644"/>
                  </a:lnTo>
                  <a:lnTo>
                    <a:pt x="823" y="2749"/>
                  </a:lnTo>
                  <a:lnTo>
                    <a:pt x="846" y="2856"/>
                  </a:lnTo>
                  <a:lnTo>
                    <a:pt x="872" y="2962"/>
                  </a:lnTo>
                  <a:lnTo>
                    <a:pt x="899" y="3069"/>
                  </a:lnTo>
                  <a:lnTo>
                    <a:pt x="926" y="3176"/>
                  </a:lnTo>
                  <a:lnTo>
                    <a:pt x="955" y="3281"/>
                  </a:lnTo>
                  <a:lnTo>
                    <a:pt x="985" y="3385"/>
                  </a:lnTo>
                  <a:lnTo>
                    <a:pt x="1014" y="3490"/>
                  </a:lnTo>
                  <a:lnTo>
                    <a:pt x="1045" y="3591"/>
                  </a:lnTo>
                  <a:lnTo>
                    <a:pt x="1075" y="3691"/>
                  </a:lnTo>
                  <a:lnTo>
                    <a:pt x="404" y="3521"/>
                  </a:lnTo>
                  <a:lnTo>
                    <a:pt x="0" y="5397"/>
                  </a:lnTo>
                  <a:lnTo>
                    <a:pt x="1362" y="4724"/>
                  </a:lnTo>
                  <a:lnTo>
                    <a:pt x="1768" y="5800"/>
                  </a:lnTo>
                  <a:lnTo>
                    <a:pt x="2174" y="4724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anchor="ctr">
              <a:normAutofit/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sym typeface="Arial" panose="020B0604020202020204" pitchFamily="34" charset="0"/>
              </a:endParaRPr>
            </a:p>
          </p:txBody>
        </p:sp>
      </p:grpSp>
      <p:grpSp>
        <p:nvGrpSpPr>
          <p:cNvPr id="20" name="组合 19"/>
          <p:cNvGrpSpPr/>
          <p:nvPr>
            <p:custDataLst>
              <p:tags r:id="rId3"/>
            </p:custDataLst>
          </p:nvPr>
        </p:nvGrpSpPr>
        <p:grpSpPr>
          <a:xfrm>
            <a:off x="5338781" y="1908502"/>
            <a:ext cx="1008000" cy="1008000"/>
            <a:chOff x="5500914" y="1297061"/>
            <a:chExt cx="1190172" cy="1190172"/>
          </a:xfrm>
        </p:grpSpPr>
        <p:sp>
          <p:nvSpPr>
            <p:cNvPr id="8" name="椭圆 7"/>
            <p:cNvSpPr/>
            <p:nvPr>
              <p:custDataLst>
                <p:tags r:id="rId26"/>
              </p:custDataLst>
            </p:nvPr>
          </p:nvSpPr>
          <p:spPr>
            <a:xfrm>
              <a:off x="5500914" y="1297061"/>
              <a:ext cx="1190172" cy="1190172"/>
            </a:xfrm>
            <a:prstGeom prst="ellipse">
              <a:avLst/>
            </a:prstGeom>
            <a:solidFill>
              <a:srgbClr val="FE8A57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>
              <a:normAutofit/>
            </a:bodyPr>
            <a:lstStyle/>
            <a:p>
              <a:pPr algn="ctr"/>
              <a:endParaRPr lang="zh-CN" altLang="en-US">
                <a:sym typeface="Arial" panose="020B0604020202020204" pitchFamily="34" charset="0"/>
              </a:endParaRPr>
            </a:p>
          </p:txBody>
        </p:sp>
        <p:sp>
          <p:nvSpPr>
            <p:cNvPr id="14" name="KSO_Shape"/>
            <p:cNvSpPr/>
            <p:nvPr>
              <p:custDataLst>
                <p:tags r:id="rId27"/>
              </p:custDataLst>
            </p:nvPr>
          </p:nvSpPr>
          <p:spPr bwMode="auto">
            <a:xfrm>
              <a:off x="5769675" y="1544962"/>
              <a:ext cx="652649" cy="664838"/>
            </a:xfrm>
            <a:custGeom>
              <a:avLst/>
              <a:gdLst>
                <a:gd name="T0" fmla="*/ 2147483646 w 4946"/>
                <a:gd name="T1" fmla="*/ 0 h 5041"/>
                <a:gd name="T2" fmla="*/ 2147483646 w 4946"/>
                <a:gd name="T3" fmla="*/ 2147483646 h 5041"/>
                <a:gd name="T4" fmla="*/ 2147483646 w 4946"/>
                <a:gd name="T5" fmla="*/ 2147483646 h 5041"/>
                <a:gd name="T6" fmla="*/ 2147483646 w 4946"/>
                <a:gd name="T7" fmla="*/ 2147483646 h 5041"/>
                <a:gd name="T8" fmla="*/ 2147483646 w 4946"/>
                <a:gd name="T9" fmla="*/ 2147483646 h 5041"/>
                <a:gd name="T10" fmla="*/ 2147483646 w 4946"/>
                <a:gd name="T11" fmla="*/ 2147483646 h 5041"/>
                <a:gd name="T12" fmla="*/ 2147483646 w 4946"/>
                <a:gd name="T13" fmla="*/ 2147483646 h 5041"/>
                <a:gd name="T14" fmla="*/ 2147483646 w 4946"/>
                <a:gd name="T15" fmla="*/ 2147483646 h 5041"/>
                <a:gd name="T16" fmla="*/ 2147483646 w 4946"/>
                <a:gd name="T17" fmla="*/ 2147483646 h 5041"/>
                <a:gd name="T18" fmla="*/ 2147483646 w 4946"/>
                <a:gd name="T19" fmla="*/ 2147483646 h 5041"/>
                <a:gd name="T20" fmla="*/ 2147483646 w 4946"/>
                <a:gd name="T21" fmla="*/ 2147483646 h 5041"/>
                <a:gd name="T22" fmla="*/ 2147483646 w 4946"/>
                <a:gd name="T23" fmla="*/ 2147483646 h 5041"/>
                <a:gd name="T24" fmla="*/ 2147483646 w 4946"/>
                <a:gd name="T25" fmla="*/ 2147483646 h 5041"/>
                <a:gd name="T26" fmla="*/ 2147483646 w 4946"/>
                <a:gd name="T27" fmla="*/ 2147483646 h 5041"/>
                <a:gd name="T28" fmla="*/ 2147483646 w 4946"/>
                <a:gd name="T29" fmla="*/ 2147483646 h 5041"/>
                <a:gd name="T30" fmla="*/ 2147483646 w 4946"/>
                <a:gd name="T31" fmla="*/ 2147483646 h 5041"/>
                <a:gd name="T32" fmla="*/ 2147483646 w 4946"/>
                <a:gd name="T33" fmla="*/ 2147483646 h 5041"/>
                <a:gd name="T34" fmla="*/ 2147483646 w 4946"/>
                <a:gd name="T35" fmla="*/ 2147483646 h 5041"/>
                <a:gd name="T36" fmla="*/ 2147483646 w 4946"/>
                <a:gd name="T37" fmla="*/ 2147483646 h 5041"/>
                <a:gd name="T38" fmla="*/ 2147483646 w 4946"/>
                <a:gd name="T39" fmla="*/ 2147483646 h 5041"/>
                <a:gd name="T40" fmla="*/ 2147483646 w 4946"/>
                <a:gd name="T41" fmla="*/ 2147483646 h 5041"/>
                <a:gd name="T42" fmla="*/ 2147483646 w 4946"/>
                <a:gd name="T43" fmla="*/ 2147483646 h 5041"/>
                <a:gd name="T44" fmla="*/ 2147483646 w 4946"/>
                <a:gd name="T45" fmla="*/ 2147483646 h 5041"/>
                <a:gd name="T46" fmla="*/ 2147483646 w 4946"/>
                <a:gd name="T47" fmla="*/ 2147483646 h 5041"/>
                <a:gd name="T48" fmla="*/ 2147483646 w 4946"/>
                <a:gd name="T49" fmla="*/ 2147483646 h 5041"/>
                <a:gd name="T50" fmla="*/ 2147483646 w 4946"/>
                <a:gd name="T51" fmla="*/ 2147483646 h 5041"/>
                <a:gd name="T52" fmla="*/ 2147483646 w 4946"/>
                <a:gd name="T53" fmla="*/ 2147483646 h 5041"/>
                <a:gd name="T54" fmla="*/ 0 w 4946"/>
                <a:gd name="T55" fmla="*/ 2147483646 h 5041"/>
                <a:gd name="T56" fmla="*/ 2147483646 w 4946"/>
                <a:gd name="T57" fmla="*/ 2147483646 h 5041"/>
                <a:gd name="T58" fmla="*/ 2147483646 w 4946"/>
                <a:gd name="T59" fmla="*/ 2147483646 h 5041"/>
                <a:gd name="T60" fmla="*/ 2147483646 w 4946"/>
                <a:gd name="T61" fmla="*/ 2147483646 h 5041"/>
                <a:gd name="T62" fmla="*/ 2147483646 w 4946"/>
                <a:gd name="T63" fmla="*/ 2147483646 h 5041"/>
                <a:gd name="T64" fmla="*/ 2147483646 w 4946"/>
                <a:gd name="T65" fmla="*/ 2147483646 h 5041"/>
                <a:gd name="T66" fmla="*/ 2147483646 w 4946"/>
                <a:gd name="T67" fmla="*/ 2147483646 h 5041"/>
                <a:gd name="T68" fmla="*/ 2147483646 w 4946"/>
                <a:gd name="T69" fmla="*/ 2147483646 h 5041"/>
                <a:gd name="T70" fmla="*/ 2147483646 w 4946"/>
                <a:gd name="T71" fmla="*/ 2147483646 h 5041"/>
                <a:gd name="T72" fmla="*/ 2147483646 w 4946"/>
                <a:gd name="T73" fmla="*/ 2147483646 h 5041"/>
                <a:gd name="T74" fmla="*/ 2147483646 w 4946"/>
                <a:gd name="T75" fmla="*/ 2147483646 h 5041"/>
                <a:gd name="T76" fmla="*/ 2147483646 w 4946"/>
                <a:gd name="T77" fmla="*/ 2147483646 h 5041"/>
                <a:gd name="T78" fmla="*/ 2147483646 w 4946"/>
                <a:gd name="T79" fmla="*/ 2147483646 h 5041"/>
                <a:gd name="T80" fmla="*/ 2147483646 w 4946"/>
                <a:gd name="T81" fmla="*/ 2147483646 h 5041"/>
                <a:gd name="T82" fmla="*/ 2147483646 w 4946"/>
                <a:gd name="T83" fmla="*/ 2147483646 h 5041"/>
                <a:gd name="T84" fmla="*/ 2147483646 w 4946"/>
                <a:gd name="T85" fmla="*/ 2147483646 h 5041"/>
                <a:gd name="T86" fmla="*/ 2147483646 w 4946"/>
                <a:gd name="T87" fmla="*/ 2147483646 h 5041"/>
                <a:gd name="T88" fmla="*/ 2147483646 w 4946"/>
                <a:gd name="T89" fmla="*/ 2147483646 h 5041"/>
                <a:gd name="T90" fmla="*/ 2147483646 w 4946"/>
                <a:gd name="T91" fmla="*/ 2147483646 h 5041"/>
                <a:gd name="T92" fmla="*/ 2147483646 w 4946"/>
                <a:gd name="T93" fmla="*/ 2147483646 h 5041"/>
                <a:gd name="T94" fmla="*/ 2147483646 w 4946"/>
                <a:gd name="T95" fmla="*/ 2147483646 h 5041"/>
                <a:gd name="T96" fmla="*/ 2147483646 w 4946"/>
                <a:gd name="T97" fmla="*/ 2147483646 h 5041"/>
                <a:gd name="T98" fmla="*/ 2147483646 w 4946"/>
                <a:gd name="T99" fmla="*/ 2147483646 h 5041"/>
                <a:gd name="T100" fmla="*/ 2147483646 w 4946"/>
                <a:gd name="T101" fmla="*/ 2147483646 h 5041"/>
                <a:gd name="T102" fmla="*/ 2147483646 w 4946"/>
                <a:gd name="T103" fmla="*/ 2147483646 h 5041"/>
                <a:gd name="T104" fmla="*/ 2147483646 w 4946"/>
                <a:gd name="T105" fmla="*/ 2147483646 h 5041"/>
                <a:gd name="T106" fmla="*/ 2147483646 w 4946"/>
                <a:gd name="T107" fmla="*/ 2147483646 h 5041"/>
                <a:gd name="T108" fmla="*/ 2147483646 w 4946"/>
                <a:gd name="T109" fmla="*/ 2147483646 h 5041"/>
                <a:gd name="T110" fmla="*/ 2147483646 w 4946"/>
                <a:gd name="T111" fmla="*/ 2147483646 h 5041"/>
                <a:gd name="T112" fmla="*/ 2147483646 w 4946"/>
                <a:gd name="T113" fmla="*/ 2147483646 h 5041"/>
                <a:gd name="T114" fmla="*/ 2147483646 w 4946"/>
                <a:gd name="T115" fmla="*/ 2147483646 h 5041"/>
                <a:gd name="T116" fmla="*/ 2147483646 w 4946"/>
                <a:gd name="T117" fmla="*/ 2147483646 h 5041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4946" h="5041">
                  <a:moveTo>
                    <a:pt x="4946" y="532"/>
                  </a:moveTo>
                  <a:lnTo>
                    <a:pt x="4534" y="270"/>
                  </a:lnTo>
                  <a:lnTo>
                    <a:pt x="4106" y="0"/>
                  </a:lnTo>
                  <a:lnTo>
                    <a:pt x="2142" y="3139"/>
                  </a:lnTo>
                  <a:lnTo>
                    <a:pt x="2117" y="3136"/>
                  </a:lnTo>
                  <a:lnTo>
                    <a:pt x="2091" y="3134"/>
                  </a:lnTo>
                  <a:lnTo>
                    <a:pt x="2066" y="3133"/>
                  </a:lnTo>
                  <a:lnTo>
                    <a:pt x="2039" y="3133"/>
                  </a:lnTo>
                  <a:lnTo>
                    <a:pt x="2014" y="3134"/>
                  </a:lnTo>
                  <a:lnTo>
                    <a:pt x="1989" y="3136"/>
                  </a:lnTo>
                  <a:lnTo>
                    <a:pt x="1963" y="3138"/>
                  </a:lnTo>
                  <a:lnTo>
                    <a:pt x="1938" y="3142"/>
                  </a:lnTo>
                  <a:lnTo>
                    <a:pt x="1912" y="3147"/>
                  </a:lnTo>
                  <a:lnTo>
                    <a:pt x="1888" y="3153"/>
                  </a:lnTo>
                  <a:lnTo>
                    <a:pt x="1862" y="3160"/>
                  </a:lnTo>
                  <a:lnTo>
                    <a:pt x="1838" y="3168"/>
                  </a:lnTo>
                  <a:lnTo>
                    <a:pt x="1813" y="3177"/>
                  </a:lnTo>
                  <a:lnTo>
                    <a:pt x="1789" y="3188"/>
                  </a:lnTo>
                  <a:lnTo>
                    <a:pt x="1765" y="3200"/>
                  </a:lnTo>
                  <a:lnTo>
                    <a:pt x="1742" y="3212"/>
                  </a:lnTo>
                  <a:lnTo>
                    <a:pt x="1719" y="3226"/>
                  </a:lnTo>
                  <a:lnTo>
                    <a:pt x="1695" y="3242"/>
                  </a:lnTo>
                  <a:lnTo>
                    <a:pt x="1673" y="3259"/>
                  </a:lnTo>
                  <a:lnTo>
                    <a:pt x="1651" y="3277"/>
                  </a:lnTo>
                  <a:lnTo>
                    <a:pt x="1629" y="3297"/>
                  </a:lnTo>
                  <a:lnTo>
                    <a:pt x="1609" y="3317"/>
                  </a:lnTo>
                  <a:lnTo>
                    <a:pt x="1587" y="3339"/>
                  </a:lnTo>
                  <a:lnTo>
                    <a:pt x="1568" y="3363"/>
                  </a:lnTo>
                  <a:lnTo>
                    <a:pt x="1547" y="3388"/>
                  </a:lnTo>
                  <a:lnTo>
                    <a:pt x="1529" y="3415"/>
                  </a:lnTo>
                  <a:lnTo>
                    <a:pt x="1510" y="3442"/>
                  </a:lnTo>
                  <a:lnTo>
                    <a:pt x="1492" y="3472"/>
                  </a:lnTo>
                  <a:lnTo>
                    <a:pt x="1475" y="3503"/>
                  </a:lnTo>
                  <a:lnTo>
                    <a:pt x="1459" y="3536"/>
                  </a:lnTo>
                  <a:lnTo>
                    <a:pt x="1442" y="3570"/>
                  </a:lnTo>
                  <a:lnTo>
                    <a:pt x="1427" y="3605"/>
                  </a:lnTo>
                  <a:lnTo>
                    <a:pt x="1411" y="3653"/>
                  </a:lnTo>
                  <a:lnTo>
                    <a:pt x="1393" y="3699"/>
                  </a:lnTo>
                  <a:lnTo>
                    <a:pt x="1373" y="3744"/>
                  </a:lnTo>
                  <a:lnTo>
                    <a:pt x="1354" y="3787"/>
                  </a:lnTo>
                  <a:lnTo>
                    <a:pt x="1332" y="3828"/>
                  </a:lnTo>
                  <a:lnTo>
                    <a:pt x="1311" y="3868"/>
                  </a:lnTo>
                  <a:lnTo>
                    <a:pt x="1289" y="3908"/>
                  </a:lnTo>
                  <a:lnTo>
                    <a:pt x="1265" y="3944"/>
                  </a:lnTo>
                  <a:lnTo>
                    <a:pt x="1241" y="3981"/>
                  </a:lnTo>
                  <a:lnTo>
                    <a:pt x="1216" y="4016"/>
                  </a:lnTo>
                  <a:lnTo>
                    <a:pt x="1191" y="4048"/>
                  </a:lnTo>
                  <a:lnTo>
                    <a:pt x="1165" y="4081"/>
                  </a:lnTo>
                  <a:lnTo>
                    <a:pt x="1139" y="4111"/>
                  </a:lnTo>
                  <a:lnTo>
                    <a:pt x="1111" y="4141"/>
                  </a:lnTo>
                  <a:lnTo>
                    <a:pt x="1084" y="4170"/>
                  </a:lnTo>
                  <a:lnTo>
                    <a:pt x="1056" y="4197"/>
                  </a:lnTo>
                  <a:lnTo>
                    <a:pt x="1028" y="4222"/>
                  </a:lnTo>
                  <a:lnTo>
                    <a:pt x="999" y="4248"/>
                  </a:lnTo>
                  <a:lnTo>
                    <a:pt x="970" y="4271"/>
                  </a:lnTo>
                  <a:lnTo>
                    <a:pt x="940" y="4295"/>
                  </a:lnTo>
                  <a:lnTo>
                    <a:pt x="911" y="4316"/>
                  </a:lnTo>
                  <a:lnTo>
                    <a:pt x="881" y="4337"/>
                  </a:lnTo>
                  <a:lnTo>
                    <a:pt x="852" y="4356"/>
                  </a:lnTo>
                  <a:lnTo>
                    <a:pt x="821" y="4375"/>
                  </a:lnTo>
                  <a:lnTo>
                    <a:pt x="792" y="4393"/>
                  </a:lnTo>
                  <a:lnTo>
                    <a:pt x="761" y="4410"/>
                  </a:lnTo>
                  <a:lnTo>
                    <a:pt x="731" y="4425"/>
                  </a:lnTo>
                  <a:lnTo>
                    <a:pt x="701" y="4440"/>
                  </a:lnTo>
                  <a:lnTo>
                    <a:pt x="671" y="4455"/>
                  </a:lnTo>
                  <a:lnTo>
                    <a:pt x="641" y="4468"/>
                  </a:lnTo>
                  <a:lnTo>
                    <a:pt x="611" y="4480"/>
                  </a:lnTo>
                  <a:lnTo>
                    <a:pt x="582" y="4492"/>
                  </a:lnTo>
                  <a:lnTo>
                    <a:pt x="524" y="4513"/>
                  </a:lnTo>
                  <a:lnTo>
                    <a:pt x="468" y="4531"/>
                  </a:lnTo>
                  <a:lnTo>
                    <a:pt x="413" y="4547"/>
                  </a:lnTo>
                  <a:lnTo>
                    <a:pt x="359" y="4561"/>
                  </a:lnTo>
                  <a:lnTo>
                    <a:pt x="309" y="4572"/>
                  </a:lnTo>
                  <a:lnTo>
                    <a:pt x="261" y="4581"/>
                  </a:lnTo>
                  <a:lnTo>
                    <a:pt x="215" y="4588"/>
                  </a:lnTo>
                  <a:lnTo>
                    <a:pt x="174" y="4594"/>
                  </a:lnTo>
                  <a:lnTo>
                    <a:pt x="135" y="4598"/>
                  </a:lnTo>
                  <a:lnTo>
                    <a:pt x="102" y="4601"/>
                  </a:lnTo>
                  <a:lnTo>
                    <a:pt x="72" y="4603"/>
                  </a:lnTo>
                  <a:lnTo>
                    <a:pt x="47" y="4604"/>
                  </a:lnTo>
                  <a:lnTo>
                    <a:pt x="12" y="4605"/>
                  </a:lnTo>
                  <a:lnTo>
                    <a:pt x="0" y="4605"/>
                  </a:lnTo>
                  <a:lnTo>
                    <a:pt x="17" y="4616"/>
                  </a:lnTo>
                  <a:lnTo>
                    <a:pt x="68" y="4645"/>
                  </a:lnTo>
                  <a:lnTo>
                    <a:pt x="105" y="4666"/>
                  </a:lnTo>
                  <a:lnTo>
                    <a:pt x="150" y="4689"/>
                  </a:lnTo>
                  <a:lnTo>
                    <a:pt x="201" y="4714"/>
                  </a:lnTo>
                  <a:lnTo>
                    <a:pt x="258" y="4743"/>
                  </a:lnTo>
                  <a:lnTo>
                    <a:pt x="321" y="4773"/>
                  </a:lnTo>
                  <a:lnTo>
                    <a:pt x="390" y="4802"/>
                  </a:lnTo>
                  <a:lnTo>
                    <a:pt x="466" y="4833"/>
                  </a:lnTo>
                  <a:lnTo>
                    <a:pt x="545" y="4863"/>
                  </a:lnTo>
                  <a:lnTo>
                    <a:pt x="587" y="4878"/>
                  </a:lnTo>
                  <a:lnTo>
                    <a:pt x="630" y="4893"/>
                  </a:lnTo>
                  <a:lnTo>
                    <a:pt x="673" y="4908"/>
                  </a:lnTo>
                  <a:lnTo>
                    <a:pt x="718" y="4921"/>
                  </a:lnTo>
                  <a:lnTo>
                    <a:pt x="764" y="4935"/>
                  </a:lnTo>
                  <a:lnTo>
                    <a:pt x="811" y="4949"/>
                  </a:lnTo>
                  <a:lnTo>
                    <a:pt x="858" y="4961"/>
                  </a:lnTo>
                  <a:lnTo>
                    <a:pt x="907" y="4973"/>
                  </a:lnTo>
                  <a:lnTo>
                    <a:pt x="956" y="4983"/>
                  </a:lnTo>
                  <a:lnTo>
                    <a:pt x="1006" y="4995"/>
                  </a:lnTo>
                  <a:lnTo>
                    <a:pt x="1057" y="5004"/>
                  </a:lnTo>
                  <a:lnTo>
                    <a:pt x="1108" y="5012"/>
                  </a:lnTo>
                  <a:lnTo>
                    <a:pt x="1160" y="5020"/>
                  </a:lnTo>
                  <a:lnTo>
                    <a:pt x="1213" y="5026"/>
                  </a:lnTo>
                  <a:lnTo>
                    <a:pt x="1266" y="5032"/>
                  </a:lnTo>
                  <a:lnTo>
                    <a:pt x="1320" y="5036"/>
                  </a:lnTo>
                  <a:lnTo>
                    <a:pt x="1374" y="5039"/>
                  </a:lnTo>
                  <a:lnTo>
                    <a:pt x="1429" y="5040"/>
                  </a:lnTo>
                  <a:lnTo>
                    <a:pt x="1484" y="5041"/>
                  </a:lnTo>
                  <a:lnTo>
                    <a:pt x="1539" y="5040"/>
                  </a:lnTo>
                  <a:lnTo>
                    <a:pt x="1594" y="5037"/>
                  </a:lnTo>
                  <a:lnTo>
                    <a:pt x="1650" y="5033"/>
                  </a:lnTo>
                  <a:lnTo>
                    <a:pt x="1706" y="5027"/>
                  </a:lnTo>
                  <a:lnTo>
                    <a:pt x="1762" y="5019"/>
                  </a:lnTo>
                  <a:lnTo>
                    <a:pt x="1818" y="5010"/>
                  </a:lnTo>
                  <a:lnTo>
                    <a:pt x="1874" y="4999"/>
                  </a:lnTo>
                  <a:lnTo>
                    <a:pt x="1930" y="4985"/>
                  </a:lnTo>
                  <a:lnTo>
                    <a:pt x="1986" y="4970"/>
                  </a:lnTo>
                  <a:lnTo>
                    <a:pt x="2043" y="4953"/>
                  </a:lnTo>
                  <a:lnTo>
                    <a:pt x="2099" y="4933"/>
                  </a:lnTo>
                  <a:lnTo>
                    <a:pt x="2155" y="4912"/>
                  </a:lnTo>
                  <a:lnTo>
                    <a:pt x="2210" y="4888"/>
                  </a:lnTo>
                  <a:lnTo>
                    <a:pt x="2265" y="4862"/>
                  </a:lnTo>
                  <a:lnTo>
                    <a:pt x="2320" y="4834"/>
                  </a:lnTo>
                  <a:lnTo>
                    <a:pt x="2375" y="4802"/>
                  </a:lnTo>
                  <a:lnTo>
                    <a:pt x="2429" y="4768"/>
                  </a:lnTo>
                  <a:lnTo>
                    <a:pt x="2455" y="4751"/>
                  </a:lnTo>
                  <a:lnTo>
                    <a:pt x="2482" y="4733"/>
                  </a:lnTo>
                  <a:lnTo>
                    <a:pt x="2508" y="4713"/>
                  </a:lnTo>
                  <a:lnTo>
                    <a:pt x="2535" y="4694"/>
                  </a:lnTo>
                  <a:lnTo>
                    <a:pt x="2561" y="4673"/>
                  </a:lnTo>
                  <a:lnTo>
                    <a:pt x="2588" y="4652"/>
                  </a:lnTo>
                  <a:lnTo>
                    <a:pt x="2614" y="4630"/>
                  </a:lnTo>
                  <a:lnTo>
                    <a:pt x="2639" y="4608"/>
                  </a:lnTo>
                  <a:lnTo>
                    <a:pt x="2661" y="4588"/>
                  </a:lnTo>
                  <a:lnTo>
                    <a:pt x="2681" y="4569"/>
                  </a:lnTo>
                  <a:lnTo>
                    <a:pt x="2701" y="4547"/>
                  </a:lnTo>
                  <a:lnTo>
                    <a:pt x="2719" y="4527"/>
                  </a:lnTo>
                  <a:lnTo>
                    <a:pt x="2737" y="4506"/>
                  </a:lnTo>
                  <a:lnTo>
                    <a:pt x="2755" y="4483"/>
                  </a:lnTo>
                  <a:lnTo>
                    <a:pt x="2771" y="4461"/>
                  </a:lnTo>
                  <a:lnTo>
                    <a:pt x="2786" y="4438"/>
                  </a:lnTo>
                  <a:lnTo>
                    <a:pt x="2800" y="4415"/>
                  </a:lnTo>
                  <a:lnTo>
                    <a:pt x="2815" y="4392"/>
                  </a:lnTo>
                  <a:lnTo>
                    <a:pt x="2827" y="4367"/>
                  </a:lnTo>
                  <a:lnTo>
                    <a:pt x="2839" y="4344"/>
                  </a:lnTo>
                  <a:lnTo>
                    <a:pt x="2850" y="4319"/>
                  </a:lnTo>
                  <a:lnTo>
                    <a:pt x="2861" y="4294"/>
                  </a:lnTo>
                  <a:lnTo>
                    <a:pt x="2871" y="4268"/>
                  </a:lnTo>
                  <a:lnTo>
                    <a:pt x="2880" y="4243"/>
                  </a:lnTo>
                  <a:lnTo>
                    <a:pt x="2887" y="4217"/>
                  </a:lnTo>
                  <a:lnTo>
                    <a:pt x="2894" y="4192"/>
                  </a:lnTo>
                  <a:lnTo>
                    <a:pt x="2900" y="4166"/>
                  </a:lnTo>
                  <a:lnTo>
                    <a:pt x="2906" y="4140"/>
                  </a:lnTo>
                  <a:lnTo>
                    <a:pt x="2910" y="4113"/>
                  </a:lnTo>
                  <a:lnTo>
                    <a:pt x="2915" y="4087"/>
                  </a:lnTo>
                  <a:lnTo>
                    <a:pt x="2918" y="4061"/>
                  </a:lnTo>
                  <a:lnTo>
                    <a:pt x="2919" y="4034"/>
                  </a:lnTo>
                  <a:lnTo>
                    <a:pt x="2921" y="4008"/>
                  </a:lnTo>
                  <a:lnTo>
                    <a:pt x="2921" y="3981"/>
                  </a:lnTo>
                  <a:lnTo>
                    <a:pt x="2920" y="3955"/>
                  </a:lnTo>
                  <a:lnTo>
                    <a:pt x="2919" y="3928"/>
                  </a:lnTo>
                  <a:lnTo>
                    <a:pt x="2917" y="3901"/>
                  </a:lnTo>
                  <a:lnTo>
                    <a:pt x="2912" y="3874"/>
                  </a:lnTo>
                  <a:lnTo>
                    <a:pt x="2909" y="3849"/>
                  </a:lnTo>
                  <a:lnTo>
                    <a:pt x="2904" y="3822"/>
                  </a:lnTo>
                  <a:lnTo>
                    <a:pt x="4946" y="532"/>
                  </a:lnTo>
                  <a:close/>
                  <a:moveTo>
                    <a:pt x="2479" y="3126"/>
                  </a:moveTo>
                  <a:lnTo>
                    <a:pt x="2732" y="2726"/>
                  </a:lnTo>
                  <a:lnTo>
                    <a:pt x="3096" y="2957"/>
                  </a:lnTo>
                  <a:lnTo>
                    <a:pt x="2842" y="3358"/>
                  </a:lnTo>
                  <a:lnTo>
                    <a:pt x="2479" y="3126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anchor="ctr">
              <a:normAutofit/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sym typeface="Arial" panose="020B0604020202020204" pitchFamily="34" charset="0"/>
              </a:endParaRPr>
            </a:p>
          </p:txBody>
        </p:sp>
      </p:grpSp>
      <p:grpSp>
        <p:nvGrpSpPr>
          <p:cNvPr id="41" name="组合 40"/>
          <p:cNvGrpSpPr/>
          <p:nvPr>
            <p:custDataLst>
              <p:tags r:id="rId4"/>
            </p:custDataLst>
          </p:nvPr>
        </p:nvGrpSpPr>
        <p:grpSpPr>
          <a:xfrm>
            <a:off x="3185469" y="1891495"/>
            <a:ext cx="2013077" cy="421584"/>
            <a:chOff x="3403600" y="1970870"/>
            <a:chExt cx="2013077" cy="421584"/>
          </a:xfrm>
        </p:grpSpPr>
        <p:cxnSp>
          <p:nvCxnSpPr>
            <p:cNvPr id="29" name="直接连接符 28"/>
            <p:cNvCxnSpPr/>
            <p:nvPr>
              <p:custDataLst>
                <p:tags r:id="rId23"/>
              </p:custDataLst>
            </p:nvPr>
          </p:nvCxnSpPr>
          <p:spPr>
            <a:xfrm flipH="1">
              <a:off x="4394200" y="2392454"/>
              <a:ext cx="1022477" cy="0"/>
            </a:xfrm>
            <a:prstGeom prst="line">
              <a:avLst/>
            </a:prstGeom>
            <a:noFill/>
            <a:ln w="952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31" name="直接连接符 30"/>
            <p:cNvCxnSpPr/>
            <p:nvPr>
              <p:custDataLst>
                <p:tags r:id="rId24"/>
              </p:custDataLst>
            </p:nvPr>
          </p:nvCxnSpPr>
          <p:spPr>
            <a:xfrm flipV="1">
              <a:off x="4394200" y="1970870"/>
              <a:ext cx="0" cy="421584"/>
            </a:xfrm>
            <a:prstGeom prst="line">
              <a:avLst/>
            </a:prstGeom>
            <a:noFill/>
            <a:ln w="952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33" name="直接连接符 32"/>
            <p:cNvCxnSpPr/>
            <p:nvPr>
              <p:custDataLst>
                <p:tags r:id="rId25"/>
              </p:custDataLst>
            </p:nvPr>
          </p:nvCxnSpPr>
          <p:spPr>
            <a:xfrm flipH="1">
              <a:off x="3403600" y="1970870"/>
              <a:ext cx="990600" cy="0"/>
            </a:xfrm>
            <a:prstGeom prst="line">
              <a:avLst/>
            </a:prstGeom>
            <a:noFill/>
            <a:ln w="952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  <a:tailEnd type="oval"/>
            </a:ln>
            <a:effectLst/>
          </p:spPr>
        </p:cxnSp>
      </p:grpSp>
      <p:grpSp>
        <p:nvGrpSpPr>
          <p:cNvPr id="40" name="组合 39"/>
          <p:cNvGrpSpPr/>
          <p:nvPr>
            <p:custDataLst>
              <p:tags r:id="rId5"/>
            </p:custDataLst>
          </p:nvPr>
        </p:nvGrpSpPr>
        <p:grpSpPr>
          <a:xfrm rot="10800000">
            <a:off x="7241532" y="4115578"/>
            <a:ext cx="1120935" cy="369681"/>
            <a:chOff x="3395663" y="4563384"/>
            <a:chExt cx="1120935" cy="1156713"/>
          </a:xfrm>
        </p:grpSpPr>
        <p:cxnSp>
          <p:nvCxnSpPr>
            <p:cNvPr id="36" name="直接连接符 35"/>
            <p:cNvCxnSpPr/>
            <p:nvPr>
              <p:custDataLst>
                <p:tags r:id="rId21"/>
              </p:custDataLst>
            </p:nvPr>
          </p:nvCxnSpPr>
          <p:spPr>
            <a:xfrm>
              <a:off x="4516597" y="4563384"/>
              <a:ext cx="0" cy="1156713"/>
            </a:xfrm>
            <a:prstGeom prst="line">
              <a:avLst/>
            </a:prstGeom>
            <a:noFill/>
            <a:ln w="952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38" name="直接连接符 37"/>
            <p:cNvCxnSpPr/>
            <p:nvPr>
              <p:custDataLst>
                <p:tags r:id="rId22"/>
              </p:custDataLst>
            </p:nvPr>
          </p:nvCxnSpPr>
          <p:spPr>
            <a:xfrm flipH="1">
              <a:off x="3395663" y="5720097"/>
              <a:ext cx="1120935" cy="0"/>
            </a:xfrm>
            <a:prstGeom prst="line">
              <a:avLst/>
            </a:prstGeom>
            <a:noFill/>
            <a:ln w="952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  <a:tailEnd type="oval"/>
            </a:ln>
            <a:effectLst/>
          </p:spPr>
        </p:cxnSp>
      </p:grpSp>
      <p:sp>
        <p:nvSpPr>
          <p:cNvPr id="49" name="文本框 48"/>
          <p:cNvSpPr txBox="1"/>
          <p:nvPr>
            <p:custDataLst>
              <p:tags r:id="rId6"/>
            </p:custDataLst>
          </p:nvPr>
        </p:nvSpPr>
        <p:spPr>
          <a:xfrm>
            <a:off x="753110" y="2118360"/>
            <a:ext cx="3566160" cy="1149350"/>
          </a:xfrm>
          <a:prstGeom prst="rect">
            <a:avLst/>
          </a:prstGeom>
          <a:noFill/>
        </p:spPr>
        <p:txBody>
          <a:bodyPr wrap="square" rtlCol="0"/>
          <a:lstStyle/>
          <a:p>
            <a:pPr algn="l">
              <a:lnSpc>
                <a:spcPct val="120000"/>
              </a:lnSpc>
            </a:pPr>
            <a:r>
              <a:rPr lang="zh-CN" altLang="en-US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各种按钮</a:t>
            </a:r>
          </a:p>
          <a:p>
            <a:pPr algn="l">
              <a:lnSpc>
                <a:spcPct val="120000"/>
              </a:lnSpc>
            </a:pPr>
            <a:r>
              <a:rPr lang="zh-CN" altLang="en-US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主要包括开始游戏的</a:t>
            </a:r>
            <a:r>
              <a:rPr lang="en-US" altLang="zh-CN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start</a:t>
            </a:r>
          </a:p>
          <a:p>
            <a:pPr algn="l">
              <a:lnSpc>
                <a:spcPct val="120000"/>
              </a:lnSpc>
            </a:pPr>
            <a:r>
              <a:rPr lang="zh-CN" altLang="en-US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以及界面中的暂停与返回</a:t>
            </a:r>
          </a:p>
          <a:p>
            <a:pPr algn="l">
              <a:lnSpc>
                <a:spcPct val="120000"/>
              </a:lnSpc>
            </a:pPr>
            <a:endParaRPr lang="zh-CN" altLang="en-US" sz="2000" dirty="0">
              <a:solidFill>
                <a:sysClr val="windowText" lastClr="000000">
                  <a:lumMod val="65000"/>
                  <a:lumOff val="35000"/>
                </a:sysClr>
              </a:solidFill>
              <a:sym typeface="Arial" panose="020B0604020202020204" pitchFamily="34" charset="0"/>
            </a:endParaRPr>
          </a:p>
        </p:txBody>
      </p:sp>
      <p:sp>
        <p:nvSpPr>
          <p:cNvPr id="50" name="文本框 49"/>
          <p:cNvSpPr txBox="1"/>
          <p:nvPr>
            <p:custDataLst>
              <p:tags r:id="rId7"/>
            </p:custDataLst>
          </p:nvPr>
        </p:nvSpPr>
        <p:spPr>
          <a:xfrm>
            <a:off x="1225985" y="1630993"/>
            <a:ext cx="1861200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US" altLang="zh-CN" sz="2800">
                <a:solidFill>
                  <a:srgbClr val="FE8A57">
                    <a:lumMod val="75000"/>
                  </a:srgbClr>
                </a:solidFill>
                <a:latin typeface="Arial" panose="020B0604020202020204" pitchFamily="34" charset="0"/>
                <a:ea typeface="+mn-ea"/>
                <a:cs typeface="+mn-ea"/>
                <a:sym typeface="Arial" panose="020B0604020202020204" pitchFamily="34" charset="0"/>
              </a:rPr>
              <a:t>Button</a:t>
            </a:r>
          </a:p>
          <a:p>
            <a:pPr algn="r"/>
            <a:endParaRPr lang="en-US" altLang="zh-CN" sz="2800">
              <a:solidFill>
                <a:srgbClr val="FE8A57">
                  <a:lumMod val="75000"/>
                </a:srgbClr>
              </a:solidFill>
              <a:latin typeface="Arial" panose="020B0604020202020204" pitchFamily="34" charset="0"/>
              <a:ea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文本框 50"/>
          <p:cNvSpPr txBox="1"/>
          <p:nvPr>
            <p:custDataLst>
              <p:tags r:id="rId8"/>
            </p:custDataLst>
          </p:nvPr>
        </p:nvSpPr>
        <p:spPr>
          <a:xfrm>
            <a:off x="6905625" y="3657600"/>
            <a:ext cx="4082415" cy="11493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通过信号与槽系统</a:t>
            </a:r>
          </a:p>
          <a:p>
            <a:pPr algn="r">
              <a:lnSpc>
                <a:spcPct val="120000"/>
              </a:lnSpc>
            </a:pPr>
            <a:r>
              <a:rPr lang="zh-CN" altLang="en-US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与</a:t>
            </a:r>
            <a:r>
              <a:rPr lang="en-US" altLang="zh-CN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live_player</a:t>
            </a:r>
            <a:r>
              <a:rPr lang="zh-CN" altLang="en-US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连接</a:t>
            </a:r>
          </a:p>
          <a:p>
            <a:pPr algn="r">
              <a:lnSpc>
                <a:spcPct val="120000"/>
              </a:lnSpc>
            </a:pPr>
            <a:r>
              <a:rPr lang="zh-CN" altLang="en-US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包括群体攻击</a:t>
            </a:r>
          </a:p>
          <a:p>
            <a:pPr algn="r">
              <a:lnSpc>
                <a:spcPct val="120000"/>
              </a:lnSpc>
            </a:pPr>
            <a:r>
              <a:rPr lang="zh-CN" altLang="en-US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精确打击并追踪某类人物</a:t>
            </a:r>
          </a:p>
          <a:p>
            <a:pPr algn="r">
              <a:lnSpc>
                <a:spcPct val="120000"/>
              </a:lnSpc>
            </a:pPr>
            <a:endParaRPr lang="zh-CN" altLang="en-US" sz="2000" dirty="0">
              <a:solidFill>
                <a:sysClr val="windowText" lastClr="000000">
                  <a:lumMod val="65000"/>
                  <a:lumOff val="35000"/>
                </a:sysClr>
              </a:solidFill>
              <a:sym typeface="Arial" panose="020B0604020202020204" pitchFamily="34" charset="0"/>
            </a:endParaRPr>
          </a:p>
        </p:txBody>
      </p:sp>
      <p:sp>
        <p:nvSpPr>
          <p:cNvPr id="52" name="文本框 51"/>
          <p:cNvSpPr txBox="1"/>
          <p:nvPr>
            <p:custDataLst>
              <p:tags r:id="rId9"/>
            </p:custDataLst>
          </p:nvPr>
        </p:nvSpPr>
        <p:spPr>
          <a:xfrm>
            <a:off x="8462445" y="2970479"/>
            <a:ext cx="1861200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zh-CN" altLang="en-US" sz="2800">
                <a:solidFill>
                  <a:srgbClr val="00C37B">
                    <a:lumMod val="75000"/>
                  </a:srgbClr>
                </a:solidFill>
                <a:latin typeface="Arial" panose="020B0604020202020204" pitchFamily="34" charset="0"/>
                <a:ea typeface="+mn-ea"/>
                <a:cs typeface="+mn-ea"/>
                <a:sym typeface="Arial" panose="020B0604020202020204" pitchFamily="34" charset="0"/>
              </a:rPr>
              <a:t>技能</a:t>
            </a:r>
          </a:p>
        </p:txBody>
      </p:sp>
      <p:sp>
        <p:nvSpPr>
          <p:cNvPr id="58" name="上箭头 57"/>
          <p:cNvSpPr/>
          <p:nvPr>
            <p:custDataLst>
              <p:tags r:id="rId10"/>
            </p:custDataLst>
          </p:nvPr>
        </p:nvSpPr>
        <p:spPr>
          <a:xfrm rot="9960000">
            <a:off x="6586855" y="4214495"/>
            <a:ext cx="346710" cy="301625"/>
          </a:xfrm>
          <a:prstGeom prst="upArrow">
            <a:avLst>
              <a:gd name="adj1" fmla="val 57862"/>
              <a:gd name="adj2" fmla="val 61457"/>
            </a:avLst>
          </a:prstGeom>
          <a:solidFill>
            <a:srgbClr val="00C37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rmAutofit fontScale="40000" lnSpcReduction="20000"/>
          </a:bodyPr>
          <a:lstStyle/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59" name="上箭头 58"/>
          <p:cNvSpPr/>
          <p:nvPr>
            <p:custDataLst>
              <p:tags r:id="rId11"/>
            </p:custDataLst>
          </p:nvPr>
        </p:nvSpPr>
        <p:spPr>
          <a:xfrm>
            <a:off x="5677131" y="2970639"/>
            <a:ext cx="346746" cy="297426"/>
          </a:xfrm>
          <a:prstGeom prst="upArrow">
            <a:avLst>
              <a:gd name="adj1" fmla="val 57862"/>
              <a:gd name="adj2" fmla="val 61457"/>
            </a:avLst>
          </a:prstGeom>
          <a:solidFill>
            <a:srgbClr val="FE8A5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rmAutofit fontScale="40000" lnSpcReduction="20000"/>
          </a:bodyPr>
          <a:lstStyle/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  <p:grpSp>
        <p:nvGrpSpPr>
          <p:cNvPr id="2" name="组合 1"/>
          <p:cNvGrpSpPr/>
          <p:nvPr>
            <p:custDataLst>
              <p:tags r:id="rId12"/>
            </p:custDataLst>
          </p:nvPr>
        </p:nvGrpSpPr>
        <p:grpSpPr>
          <a:xfrm>
            <a:off x="4347002" y="4577035"/>
            <a:ext cx="1008000" cy="1008000"/>
            <a:chOff x="7126514" y="2833914"/>
            <a:chExt cx="1190172" cy="1190172"/>
          </a:xfrm>
        </p:grpSpPr>
        <p:sp>
          <p:nvSpPr>
            <p:cNvPr id="4" name="椭圆 3"/>
            <p:cNvSpPr/>
            <p:nvPr>
              <p:custDataLst>
                <p:tags r:id="rId19"/>
              </p:custDataLst>
            </p:nvPr>
          </p:nvSpPr>
          <p:spPr>
            <a:xfrm>
              <a:off x="7126514" y="2833914"/>
              <a:ext cx="1190172" cy="1190172"/>
            </a:xfrm>
            <a:prstGeom prst="ellipse">
              <a:avLst/>
            </a:prstGeom>
            <a:solidFill>
              <a:srgbClr val="EED05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rmAutofit/>
            </a:bodyPr>
            <a:lstStyle/>
            <a:p>
              <a:pPr algn="ctr"/>
              <a:endParaRPr lang="zh-CN" altLang="en-US">
                <a:sym typeface="Arial" panose="020B0604020202020204" pitchFamily="34" charset="0"/>
              </a:endParaRPr>
            </a:p>
          </p:txBody>
        </p:sp>
        <p:sp>
          <p:nvSpPr>
            <p:cNvPr id="10" name="KSO_Shape"/>
            <p:cNvSpPr/>
            <p:nvPr>
              <p:custDataLst>
                <p:tags r:id="rId20"/>
              </p:custDataLst>
            </p:nvPr>
          </p:nvSpPr>
          <p:spPr>
            <a:xfrm>
              <a:off x="7472170" y="3105754"/>
              <a:ext cx="498860" cy="646492"/>
            </a:xfrm>
            <a:custGeom>
              <a:avLst/>
              <a:gdLst>
                <a:gd name="connsiteX0" fmla="*/ 119442 w 2112807"/>
                <a:gd name="connsiteY0" fmla="*/ 0 h 3733939"/>
                <a:gd name="connsiteX1" fmla="*/ 238884 w 2112807"/>
                <a:gd name="connsiteY1" fmla="*/ 119442 h 3733939"/>
                <a:gd name="connsiteX2" fmla="*/ 165934 w 2112807"/>
                <a:gd name="connsiteY2" fmla="*/ 229498 h 3733939"/>
                <a:gd name="connsiteX3" fmla="*/ 142301 w 2112807"/>
                <a:gd name="connsiteY3" fmla="*/ 234269 h 3733939"/>
                <a:gd name="connsiteX4" fmla="*/ 142301 w 2112807"/>
                <a:gd name="connsiteY4" fmla="*/ 412408 h 3733939"/>
                <a:gd name="connsiteX5" fmla="*/ 159590 w 2112807"/>
                <a:gd name="connsiteY5" fmla="*/ 392780 h 3733939"/>
                <a:gd name="connsiteX6" fmla="*/ 2112807 w 2112807"/>
                <a:gd name="connsiteY6" fmla="*/ 464309 h 3733939"/>
                <a:gd name="connsiteX7" fmla="*/ 2112807 w 2112807"/>
                <a:gd name="connsiteY7" fmla="*/ 1976477 h 3733939"/>
                <a:gd name="connsiteX8" fmla="*/ 159590 w 2112807"/>
                <a:gd name="connsiteY8" fmla="*/ 1904948 h 3733939"/>
                <a:gd name="connsiteX9" fmla="*/ 142301 w 2112807"/>
                <a:gd name="connsiteY9" fmla="*/ 1924576 h 3733939"/>
                <a:gd name="connsiteX10" fmla="*/ 142301 w 2112807"/>
                <a:gd name="connsiteY10" fmla="*/ 3733939 h 3733939"/>
                <a:gd name="connsiteX11" fmla="*/ 96582 w 2112807"/>
                <a:gd name="connsiteY11" fmla="*/ 3733939 h 3733939"/>
                <a:gd name="connsiteX12" fmla="*/ 96582 w 2112807"/>
                <a:gd name="connsiteY12" fmla="*/ 234269 h 3733939"/>
                <a:gd name="connsiteX13" fmla="*/ 72950 w 2112807"/>
                <a:gd name="connsiteY13" fmla="*/ 229498 h 3733939"/>
                <a:gd name="connsiteX14" fmla="*/ 0 w 2112807"/>
                <a:gd name="connsiteY14" fmla="*/ 119442 h 3733939"/>
                <a:gd name="connsiteX15" fmla="*/ 119442 w 2112807"/>
                <a:gd name="connsiteY15" fmla="*/ 0 h 373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12807" h="3733939">
                  <a:moveTo>
                    <a:pt x="119442" y="0"/>
                  </a:moveTo>
                  <a:cubicBezTo>
                    <a:pt x="185408" y="0"/>
                    <a:pt x="238884" y="53476"/>
                    <a:pt x="238884" y="119442"/>
                  </a:cubicBezTo>
                  <a:cubicBezTo>
                    <a:pt x="238884" y="168916"/>
                    <a:pt x="208804" y="211365"/>
                    <a:pt x="165934" y="229498"/>
                  </a:cubicBezTo>
                  <a:lnTo>
                    <a:pt x="142301" y="234269"/>
                  </a:lnTo>
                  <a:lnTo>
                    <a:pt x="142301" y="412408"/>
                  </a:lnTo>
                  <a:lnTo>
                    <a:pt x="159590" y="392780"/>
                  </a:lnTo>
                  <a:cubicBezTo>
                    <a:pt x="810663" y="-273233"/>
                    <a:pt x="1461735" y="1278149"/>
                    <a:pt x="2112807" y="464309"/>
                  </a:cubicBezTo>
                  <a:lnTo>
                    <a:pt x="2112807" y="1976477"/>
                  </a:lnTo>
                  <a:cubicBezTo>
                    <a:pt x="1461735" y="2790317"/>
                    <a:pt x="810663" y="1238935"/>
                    <a:pt x="159590" y="1904948"/>
                  </a:cubicBezTo>
                  <a:lnTo>
                    <a:pt x="142301" y="1924576"/>
                  </a:lnTo>
                  <a:lnTo>
                    <a:pt x="142301" y="3733939"/>
                  </a:lnTo>
                  <a:lnTo>
                    <a:pt x="96582" y="3733939"/>
                  </a:lnTo>
                  <a:lnTo>
                    <a:pt x="96582" y="234269"/>
                  </a:lnTo>
                  <a:lnTo>
                    <a:pt x="72950" y="229498"/>
                  </a:lnTo>
                  <a:cubicBezTo>
                    <a:pt x="30080" y="211365"/>
                    <a:pt x="0" y="168916"/>
                    <a:pt x="0" y="119442"/>
                  </a:cubicBezTo>
                  <a:cubicBezTo>
                    <a:pt x="0" y="53476"/>
                    <a:pt x="53476" y="0"/>
                    <a:pt x="119442" y="0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bIns="684000" anchor="ctr">
              <a:normAutofit fontScale="25000" lnSpcReduction="20000"/>
            </a:bodyPr>
            <a:lstStyle/>
            <a:p>
              <a:pPr algn="ctr" ea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srgbClr val="FFFFFF"/>
                </a:solidFill>
                <a:sym typeface="Arial" panose="020B0604020202020204" pitchFamily="34" charset="0"/>
              </a:endParaRPr>
            </a:p>
          </p:txBody>
        </p:sp>
      </p:grpSp>
      <p:grpSp>
        <p:nvGrpSpPr>
          <p:cNvPr id="11" name="组合 10"/>
          <p:cNvGrpSpPr/>
          <p:nvPr>
            <p:custDataLst>
              <p:tags r:id="rId13"/>
            </p:custDataLst>
          </p:nvPr>
        </p:nvGrpSpPr>
        <p:grpSpPr>
          <a:xfrm rot="10800000" flipH="1">
            <a:off x="3121660" y="4115435"/>
            <a:ext cx="1518285" cy="492125"/>
            <a:chOff x="3395663" y="4563384"/>
            <a:chExt cx="1120935" cy="1156713"/>
          </a:xfrm>
        </p:grpSpPr>
        <p:cxnSp>
          <p:nvCxnSpPr>
            <p:cNvPr id="15" name="直接连接符 14"/>
            <p:cNvCxnSpPr/>
            <p:nvPr>
              <p:custDataLst>
                <p:tags r:id="rId17"/>
              </p:custDataLst>
            </p:nvPr>
          </p:nvCxnSpPr>
          <p:spPr>
            <a:xfrm>
              <a:off x="4516597" y="4563384"/>
              <a:ext cx="0" cy="1156713"/>
            </a:xfrm>
            <a:prstGeom prst="line">
              <a:avLst/>
            </a:prstGeom>
            <a:noFill/>
            <a:ln w="952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16" name="直接连接符 15"/>
            <p:cNvCxnSpPr/>
            <p:nvPr>
              <p:custDataLst>
                <p:tags r:id="rId18"/>
              </p:custDataLst>
            </p:nvPr>
          </p:nvCxnSpPr>
          <p:spPr>
            <a:xfrm flipH="1">
              <a:off x="3395663" y="5720097"/>
              <a:ext cx="1120935" cy="0"/>
            </a:xfrm>
            <a:prstGeom prst="line">
              <a:avLst/>
            </a:prstGeom>
            <a:noFill/>
            <a:ln w="9525" cap="flat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miter lim="800000"/>
              <a:tailEnd type="oval"/>
            </a:ln>
            <a:effectLst/>
          </p:spPr>
        </p:cxnSp>
      </p:grpSp>
      <p:sp>
        <p:nvSpPr>
          <p:cNvPr id="17" name="文本框 16"/>
          <p:cNvSpPr txBox="1"/>
          <p:nvPr>
            <p:custDataLst>
              <p:tags r:id="rId14"/>
            </p:custDataLst>
          </p:nvPr>
        </p:nvSpPr>
        <p:spPr>
          <a:xfrm>
            <a:off x="1040130" y="4506595"/>
            <a:ext cx="3677920" cy="11493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pt-BR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静态图片</a:t>
            </a:r>
          </a:p>
          <a:p>
            <a:pPr>
              <a:lnSpc>
                <a:spcPct val="120000"/>
              </a:lnSpc>
            </a:pPr>
            <a:r>
              <a:rPr lang="zh-CN" altLang="pt-BR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主要与</a:t>
            </a:r>
            <a:r>
              <a:rPr lang="en-US" altLang="zh-CN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princess</a:t>
            </a:r>
            <a:r>
              <a:rPr lang="zh-CN" altLang="en-US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互动</a:t>
            </a:r>
          </a:p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提供传送以及捡起掉落物品等</a:t>
            </a:r>
          </a:p>
          <a:p>
            <a:pPr>
              <a:lnSpc>
                <a:spcPct val="120000"/>
              </a:lnSpc>
            </a:pPr>
            <a:r>
              <a:rPr lang="zh-CN" altLang="en-US" sz="2000" dirty="0">
                <a:solidFill>
                  <a:sysClr val="windowText" lastClr="000000">
                    <a:lumMod val="65000"/>
                    <a:lumOff val="35000"/>
                  </a:sysClr>
                </a:solidFill>
                <a:sym typeface="Arial" panose="020B0604020202020204" pitchFamily="34" charset="0"/>
              </a:rPr>
              <a:t>功能</a:t>
            </a:r>
          </a:p>
        </p:txBody>
      </p:sp>
      <p:sp>
        <p:nvSpPr>
          <p:cNvPr id="19" name="文本框 18"/>
          <p:cNvSpPr txBox="1"/>
          <p:nvPr>
            <p:custDataLst>
              <p:tags r:id="rId15"/>
            </p:custDataLst>
          </p:nvPr>
        </p:nvSpPr>
        <p:spPr>
          <a:xfrm>
            <a:off x="1099820" y="3915410"/>
            <a:ext cx="2646045" cy="4000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800">
                <a:solidFill>
                  <a:srgbClr val="EED054">
                    <a:lumMod val="75000"/>
                  </a:srgbClr>
                </a:solidFill>
                <a:latin typeface="Arial" panose="020B0604020202020204" pitchFamily="34" charset="0"/>
                <a:ea typeface="+mn-ea"/>
                <a:cs typeface="+mn-ea"/>
                <a:sym typeface="Arial" panose="020B0604020202020204" pitchFamily="34" charset="0"/>
              </a:rPr>
              <a:t>Stable_obj</a:t>
            </a:r>
          </a:p>
        </p:txBody>
      </p:sp>
      <p:sp>
        <p:nvSpPr>
          <p:cNvPr id="21" name="上箭头 20"/>
          <p:cNvSpPr/>
          <p:nvPr>
            <p:custDataLst>
              <p:tags r:id="rId16"/>
            </p:custDataLst>
          </p:nvPr>
        </p:nvSpPr>
        <p:spPr>
          <a:xfrm rot="14100000">
            <a:off x="5109970" y="4151640"/>
            <a:ext cx="346746" cy="297426"/>
          </a:xfrm>
          <a:prstGeom prst="upArrow">
            <a:avLst>
              <a:gd name="adj1" fmla="val 57862"/>
              <a:gd name="adj2" fmla="val 61457"/>
            </a:avLst>
          </a:prstGeom>
          <a:solidFill>
            <a:srgbClr val="EED05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rmAutofit fontScale="40000" lnSpcReduction="20000"/>
          </a:bodyPr>
          <a:lstStyle/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evt" cmd="playFrom(0.0)">
                                      <p:cBhvr>
                                        <p:cTn id="6" dur="1" fill="hold"/>
                                        <p:tgtEl>
                                          <p:spTgt spid="30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8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5" name="medi738.wma">
            <a:hlinkClick r:id="" action="ppaction://media"/>
          </p:cNvPr>
          <p:cNvPicPr>
            <a:picLocks noChangeAspect="1"/>
          </p:cNvPicPr>
          <p:nvPr>
            <a:wavAudioFile r:embed="rId1" name="media1.wma"/>
          </p:nvPr>
        </p:nvPicPr>
        <p:blipFill>
          <a:blip r:embed="rId4"/>
          <a:stretch>
            <a:fillRect/>
          </a:stretch>
        </p:blipFill>
        <p:spPr>
          <a:xfrm>
            <a:off x="10706100" y="-1389062"/>
            <a:ext cx="609600" cy="609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753110" y="513715"/>
            <a:ext cx="56883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>
                <a:solidFill>
                  <a:schemeClr val="tx1"/>
                </a:solidFill>
              </a:rPr>
              <a:t>第二个问题</a:t>
            </a:r>
            <a:r>
              <a:rPr lang="en-US" altLang="zh-CN" sz="3600" b="1">
                <a:solidFill>
                  <a:schemeClr val="tx1"/>
                </a:solidFill>
              </a:rPr>
              <a:t>——</a:t>
            </a:r>
            <a:r>
              <a:rPr lang="zh-CN" altLang="en-US" sz="3600" b="1">
                <a:solidFill>
                  <a:schemeClr val="tx1"/>
                </a:solidFill>
              </a:rPr>
              <a:t>功能的实现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08990" y="1245235"/>
            <a:ext cx="10788015" cy="4892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/>
              <a:t>游戏最主要的功能在于其交互性，我们需要处理不同类之间的关系</a:t>
            </a:r>
          </a:p>
          <a:p>
            <a:pPr algn="l"/>
            <a:r>
              <a:rPr lang="zh-CN" altLang="en-US" sz="2400"/>
              <a:t>两个创造性的解决办法</a:t>
            </a:r>
            <a:r>
              <a:rPr lang="en-US" altLang="zh-CN" sz="2400"/>
              <a:t>——</a:t>
            </a:r>
          </a:p>
          <a:p>
            <a:pPr algn="l"/>
            <a:r>
              <a:rPr lang="en-US" altLang="zh-CN" sz="2400"/>
              <a:t>	1</a:t>
            </a:r>
            <a:r>
              <a:rPr lang="zh-CN" altLang="en-US" sz="2400"/>
              <a:t>，</a:t>
            </a:r>
            <a:r>
              <a:rPr lang="en-US" altLang="zh-CN" sz="2400"/>
              <a:t>QObject</a:t>
            </a:r>
            <a:r>
              <a:rPr lang="zh-CN" altLang="en-US" sz="2400"/>
              <a:t>中的信号与槽系统</a:t>
            </a:r>
          </a:p>
          <a:p>
            <a:pPr algn="l"/>
            <a:r>
              <a:rPr lang="en-US" altLang="zh-CN" sz="2400"/>
              <a:t>	</a:t>
            </a:r>
            <a:r>
              <a:rPr lang="zh-CN" altLang="en-US" sz="2400"/>
              <a:t>通过</a:t>
            </a:r>
            <a:r>
              <a:rPr lang="en-US" altLang="zh-CN" sz="2400"/>
              <a:t>Qt</a:t>
            </a:r>
            <a:r>
              <a:rPr lang="zh-CN" altLang="en-US" sz="2400"/>
              <a:t>提供的这一简便的系统，我们避免了危险性较高的友元的使用。通过将信号和槽连接起来起到不同类之间的沟通作用。</a:t>
            </a:r>
          </a:p>
          <a:p>
            <a:pPr algn="l"/>
            <a:r>
              <a:rPr lang="en-US" altLang="zh-CN" sz="2400"/>
              <a:t>	2</a:t>
            </a:r>
            <a:r>
              <a:rPr lang="zh-CN" altLang="en-US" sz="2400"/>
              <a:t>，</a:t>
            </a:r>
            <a:r>
              <a:rPr lang="zh-CN" altLang="en-US" sz="2400">
                <a:sym typeface="+mn-ea"/>
              </a:rPr>
              <a:t>使用C++11新提供的forward_list模板（前向链表）</a:t>
            </a:r>
          </a:p>
          <a:p>
            <a:pPr algn="l"/>
            <a:r>
              <a:rPr lang="en-US" altLang="zh-CN" sz="2400">
                <a:sym typeface="+mn-ea"/>
              </a:rPr>
              <a:t>	</a:t>
            </a:r>
            <a:r>
              <a:rPr lang="zh-CN" altLang="en-US" sz="2400">
                <a:sym typeface="+mn-ea"/>
              </a:rPr>
              <a:t>通过live_player*,thrown_obj*进行人物和技能的实例化</a:t>
            </a:r>
            <a:endParaRPr lang="zh-CN" altLang="en-US" sz="2400"/>
          </a:p>
          <a:p>
            <a:pPr algn="l"/>
            <a:r>
              <a:rPr lang="en-US" altLang="zh-CN" sz="2400"/>
              <a:t>	</a:t>
            </a:r>
            <a:r>
              <a:rPr lang="zh-CN" altLang="en-US" sz="2400"/>
              <a:t>因为不可能每一个类都是window类的私有变量，场上存在的东西的种类数量不断变化。用forward_list是因为不需要像vector一样按序访问。同时，链表删除节点的效率远高于vector。</a:t>
            </a:r>
          </a:p>
          <a:p>
            <a:pPr algn="l"/>
            <a:r>
              <a:rPr lang="en-US" altLang="zh-CN" sz="2400"/>
              <a:t>	</a:t>
            </a:r>
            <a:r>
              <a:rPr lang="zh-CN" altLang="en-US" sz="2400"/>
              <a:t>但是因为放入链表一个新的节点的时候，必须采用new动态分配内存的方法，所以要手动写删除节点的函数，否则该节点删除了，但是指针指向的空间并没有删除。</a:t>
            </a:r>
            <a:r>
              <a:rPr lang="en-US" altLang="zh-CN" sz="2400"/>
              <a:t>——deleteAll</a:t>
            </a: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6160" y="1158875"/>
            <a:ext cx="7139940" cy="387921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9" repeatCount="indefinite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8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5" name="medi738.wma">
            <a:hlinkClick r:id="" action="ppaction://media"/>
          </p:cNvPr>
          <p:cNvPicPr>
            <a:picLocks noChangeAspect="1"/>
          </p:cNvPicPr>
          <p:nvPr>
            <a:wavAudioFile r:embed="rId1" name="media1.wma"/>
          </p:nvPr>
        </p:nvPicPr>
        <p:blipFill>
          <a:blip r:embed="rId4"/>
          <a:stretch>
            <a:fillRect/>
          </a:stretch>
        </p:blipFill>
        <p:spPr>
          <a:xfrm>
            <a:off x="10706100" y="-1389062"/>
            <a:ext cx="609600" cy="609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753110" y="513715"/>
            <a:ext cx="56883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>
                <a:solidFill>
                  <a:schemeClr val="tx1"/>
                </a:solidFill>
              </a:rPr>
              <a:t>第二个问题</a:t>
            </a:r>
            <a:r>
              <a:rPr lang="en-US" altLang="zh-CN" sz="3600" b="1">
                <a:solidFill>
                  <a:schemeClr val="tx1"/>
                </a:solidFill>
              </a:rPr>
              <a:t>——</a:t>
            </a:r>
            <a:r>
              <a:rPr lang="zh-CN" altLang="en-US" sz="3600" b="1">
                <a:solidFill>
                  <a:schemeClr val="tx1"/>
                </a:solidFill>
              </a:rPr>
              <a:t>功能的实现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08990" y="1245235"/>
            <a:ext cx="1078801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>
                <a:sym typeface="+mn-ea"/>
              </a:rPr>
              <a:t>使用C++11新提供的forward_list模板（前向链表）之后</a:t>
            </a:r>
          </a:p>
          <a:p>
            <a:pPr algn="l"/>
            <a:r>
              <a:rPr lang="en-US" altLang="zh-CN" sz="2400">
                <a:sym typeface="+mn-ea"/>
              </a:rPr>
              <a:t>	用process,getType,draw三个基类纯虚函数统一起各派生类对外界的接口，完成各种东西之间的交互和绘图</a:t>
            </a:r>
            <a:r>
              <a:rPr lang="zh-CN" altLang="en-US" sz="2400">
                <a:sym typeface="+mn-ea"/>
              </a:rPr>
              <a:t>。</a:t>
            </a:r>
            <a:endParaRPr lang="en-US" altLang="zh-CN" sz="2400">
              <a:sym typeface="+mn-ea"/>
            </a:endParaRPr>
          </a:p>
          <a:p>
            <a:pPr algn="l"/>
            <a:r>
              <a:rPr lang="en-US" altLang="zh-CN" sz="2400">
                <a:sym typeface="+mn-ea"/>
              </a:rPr>
              <a:t>	</a:t>
            </a:r>
            <a:r>
              <a:rPr lang="zh-CN" altLang="en-US" sz="2400">
                <a:sym typeface="+mn-ea"/>
              </a:rPr>
              <a:t>绘图的时候注意到绘图顺序应该通过人物站立点坐标决定，使用</a:t>
            </a:r>
            <a:r>
              <a:rPr lang="en-US" altLang="zh-CN" sz="2400">
                <a:sym typeface="+mn-ea"/>
              </a:rPr>
              <a:t>compare</a:t>
            </a:r>
            <a:r>
              <a:rPr lang="zh-CN" altLang="en-US" sz="2400">
                <a:sym typeface="+mn-ea"/>
              </a:rPr>
              <a:t>函数排列链表并进行绘制。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8960" y="3183255"/>
            <a:ext cx="8728075" cy="1404620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8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5" name="medi738.wma">
            <a:hlinkClick r:id="" action="ppaction://media"/>
          </p:cNvPr>
          <p:cNvPicPr>
            <a:picLocks noChangeAspect="1"/>
          </p:cNvPicPr>
          <p:nvPr>
            <a:wavAudioFile r:embed="rId1" name="media1.wma"/>
          </p:nvPr>
        </p:nvPicPr>
        <p:blipFill>
          <a:blip r:embed="rId5"/>
          <a:stretch>
            <a:fillRect/>
          </a:stretch>
        </p:blipFill>
        <p:spPr>
          <a:xfrm>
            <a:off x="10706100" y="-1389062"/>
            <a:ext cx="609600" cy="609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753110" y="513715"/>
            <a:ext cx="56883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/>
              <a:t>第二个问题</a:t>
            </a:r>
            <a:r>
              <a:rPr lang="en-US" altLang="zh-CN" sz="3600" b="1"/>
              <a:t>——</a:t>
            </a:r>
            <a:r>
              <a:rPr lang="zh-CN" altLang="en-US" sz="3600" b="1"/>
              <a:t>功能的实现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943610" y="1285875"/>
            <a:ext cx="107880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>
                <a:sym typeface="+mn-ea"/>
              </a:rPr>
              <a:t>process</a:t>
            </a:r>
            <a:r>
              <a:rPr lang="zh-CN" altLang="en-US" sz="2400">
                <a:sym typeface="+mn-ea"/>
              </a:rPr>
              <a:t>统一让各个人物（包括公主、援军和怪物），与其他的所有人物两两比较，做出攻击、减血等各种处理。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395" y="1003300"/>
            <a:ext cx="5553075" cy="558165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68670" y="2574290"/>
            <a:ext cx="6148705" cy="3091180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" repeatCount="indefinite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8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5" name="medi738.wma">
            <a:hlinkClick r:id="" action="ppaction://media"/>
          </p:cNvPr>
          <p:cNvPicPr>
            <a:picLocks noChangeAspect="1"/>
          </p:cNvPicPr>
          <p:nvPr>
            <a:wavAudioFile r:embed="rId1" name="media1.wma"/>
          </p:nvPr>
        </p:nvPicPr>
        <p:blipFill>
          <a:blip r:embed="rId5"/>
          <a:stretch>
            <a:fillRect/>
          </a:stretch>
        </p:blipFill>
        <p:spPr>
          <a:xfrm>
            <a:off x="10706100" y="-1389062"/>
            <a:ext cx="609600" cy="609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753110" y="513715"/>
            <a:ext cx="56883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/>
              <a:t>第二个问题</a:t>
            </a:r>
            <a:r>
              <a:rPr lang="en-US" altLang="zh-CN" sz="3600" b="1"/>
              <a:t>——</a:t>
            </a:r>
            <a:r>
              <a:rPr lang="zh-CN" altLang="en-US" sz="3600" b="1"/>
              <a:t>功能的实现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932815" y="1304925"/>
            <a:ext cx="10643870" cy="52622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zh-CN" sz="2800" b="1">
                <a:latin typeface="Calibri" panose="020F0502020204030204" pitchFamily="34" charset="0"/>
                <a:ea typeface="等线" panose="02010600030101010101" charset="-122"/>
              </a:rPr>
              <a:t>对怪物的要求也很高</a:t>
            </a:r>
          </a:p>
          <a:p>
            <a:r>
              <a:rPr lang="en-US" altLang="zh-CN" sz="2800">
                <a:latin typeface="Calibri" panose="020F0502020204030204" pitchFamily="34" charset="0"/>
                <a:ea typeface="等线" panose="02010600030101010101" charset="-122"/>
              </a:rPr>
              <a:t>	</a:t>
            </a:r>
            <a:r>
              <a:rPr lang="zh-CN" altLang="en-US" sz="2800">
                <a:latin typeface="Calibri" panose="020F0502020204030204" pitchFamily="34" charset="0"/>
                <a:ea typeface="等线" panose="02010600030101010101" charset="-122"/>
              </a:rPr>
              <a:t>动作包括</a:t>
            </a:r>
            <a:r>
              <a:rPr lang="en-US" altLang="zh-CN" sz="2800">
                <a:latin typeface="Calibri" panose="020F0502020204030204" pitchFamily="34" charset="0"/>
                <a:ea typeface="等线" panose="02010600030101010101" charset="-122"/>
              </a:rPr>
              <a:t>——</a:t>
            </a:r>
            <a:r>
              <a:rPr lang="zh-CN" altLang="en-US" sz="2800">
                <a:latin typeface="Calibri" panose="020F0502020204030204" pitchFamily="34" charset="0"/>
                <a:ea typeface="等线" panose="02010600030101010101" charset="-122"/>
              </a:rPr>
              <a:t>战立，走动，攻击（可能为多种方式），死亡</a:t>
            </a:r>
          </a:p>
          <a:p>
            <a:r>
              <a:rPr lang="zh-CN" altLang="en-US" sz="2800">
                <a:latin typeface="Calibri" panose="020F0502020204030204" pitchFamily="34" charset="0"/>
                <a:ea typeface="等线" panose="02010600030101010101" charset="-122"/>
              </a:rPr>
              <a:t>每</a:t>
            </a:r>
            <a:r>
              <a:rPr lang="en-US" altLang="zh-CN" sz="2800">
                <a:latin typeface="Calibri" panose="020F0502020204030204" pitchFamily="34" charset="0"/>
                <a:ea typeface="等线" panose="02010600030101010101" charset="-122"/>
              </a:rPr>
              <a:t>25ms</a:t>
            </a:r>
            <a:r>
              <a:rPr lang="zh-CN" altLang="en-US" sz="2800">
                <a:latin typeface="Calibri" panose="020F0502020204030204" pitchFamily="34" charset="0"/>
                <a:ea typeface="等线" panose="02010600030101010101" charset="-122"/>
              </a:rPr>
              <a:t>调用一次</a:t>
            </a:r>
            <a:r>
              <a:rPr lang="en-US" altLang="zh-CN" sz="2800">
                <a:latin typeface="Calibri" panose="020F0502020204030204" pitchFamily="34" charset="0"/>
                <a:ea typeface="等线" panose="02010600030101010101" charset="-122"/>
              </a:rPr>
              <a:t>PaintEvent</a:t>
            </a:r>
            <a:r>
              <a:rPr lang="zh-CN" altLang="en-US" sz="2800">
                <a:latin typeface="Calibri" panose="020F0502020204030204" pitchFamily="34" charset="0"/>
                <a:ea typeface="等线" panose="02010600030101010101" charset="-122"/>
              </a:rPr>
              <a:t>函数来进行绘图，可能由于图片张数不够，走动频率会过快而看起来不自然。</a:t>
            </a:r>
          </a:p>
          <a:p>
            <a:r>
              <a:rPr lang="zh-CN" altLang="en-US" sz="2800">
                <a:latin typeface="Calibri" panose="020F0502020204030204" pitchFamily="34" charset="0"/>
                <a:ea typeface="等线" panose="02010600030101010101" charset="-122"/>
              </a:rPr>
              <a:t>解决方法</a:t>
            </a:r>
            <a:r>
              <a:rPr lang="en-US" altLang="zh-CN" sz="2800">
                <a:latin typeface="Calibri" panose="020F0502020204030204" pitchFamily="34" charset="0"/>
                <a:ea typeface="等线" panose="02010600030101010101" charset="-122"/>
              </a:rPr>
              <a:t>——</a:t>
            </a:r>
          </a:p>
          <a:p>
            <a:r>
              <a:rPr lang="en-US" altLang="zh-CN" sz="2800">
                <a:latin typeface="Calibri" panose="020F0502020204030204" pitchFamily="34" charset="0"/>
                <a:ea typeface="等线" panose="02010600030101010101" charset="-122"/>
              </a:rPr>
              <a:t>	</a:t>
            </a:r>
            <a:r>
              <a:rPr lang="zh-CN" altLang="en-US" sz="2800">
                <a:latin typeface="Calibri" panose="020F0502020204030204" pitchFamily="34" charset="0"/>
                <a:ea typeface="等线" panose="02010600030101010101" charset="-122"/>
              </a:rPr>
              <a:t>增加图片的张数，一个怪物的多种动作加起来达上百张图。</a:t>
            </a:r>
            <a:endParaRPr lang="en-US" altLang="zh-CN" sz="2800">
              <a:latin typeface="Calibri" panose="020F0502020204030204" pitchFamily="34" charset="0"/>
              <a:ea typeface="等线" panose="02010600030101010101" charset="-122"/>
            </a:endParaRPr>
          </a:p>
          <a:p>
            <a:r>
              <a:rPr lang="en-US" altLang="zh-CN" sz="2800">
                <a:latin typeface="Calibri" panose="020F0502020204030204" pitchFamily="34" charset="0"/>
                <a:ea typeface="等线" panose="02010600030101010101" charset="-122"/>
              </a:rPr>
              <a:t>	sleep</a:t>
            </a:r>
            <a:r>
              <a:rPr lang="zh-CN" altLang="en-US" sz="2800">
                <a:latin typeface="Calibri" panose="020F0502020204030204" pitchFamily="34" charset="0"/>
                <a:ea typeface="等线" panose="02010600030101010101" charset="-122"/>
              </a:rPr>
              <a:t>的</a:t>
            </a:r>
            <a:r>
              <a:rPr lang="en-US" altLang="zh-CN" sz="2800">
                <a:latin typeface="Calibri" panose="020F0502020204030204" pitchFamily="34" charset="0"/>
                <a:ea typeface="等线" panose="02010600030101010101" charset="-122"/>
              </a:rPr>
              <a:t>int</a:t>
            </a:r>
            <a:r>
              <a:rPr lang="zh-CN" altLang="en-US" sz="2800">
                <a:latin typeface="Calibri" panose="020F0502020204030204" pitchFamily="34" charset="0"/>
                <a:ea typeface="等线" panose="02010600030101010101" charset="-122"/>
              </a:rPr>
              <a:t>变量使用，如果</a:t>
            </a:r>
            <a:r>
              <a:rPr lang="en-US" altLang="zh-CN" sz="2800">
                <a:latin typeface="Calibri" panose="020F0502020204030204" pitchFamily="34" charset="0"/>
                <a:ea typeface="等线" panose="02010600030101010101" charset="-122"/>
              </a:rPr>
              <a:t>sleep</a:t>
            </a:r>
            <a:r>
              <a:rPr lang="zh-CN" altLang="en-US" sz="2800">
                <a:latin typeface="Calibri" panose="020F0502020204030204" pitchFamily="34" charset="0"/>
                <a:ea typeface="等线" panose="02010600030101010101" charset="-122"/>
              </a:rPr>
              <a:t>无法被一个写定的整数整除</a:t>
            </a:r>
            <a:r>
              <a:rPr lang="en-US" altLang="zh-CN" sz="2800">
                <a:latin typeface="Calibri" panose="020F0502020204030204" pitchFamily="34" charset="0"/>
                <a:ea typeface="等线" panose="02010600030101010101" charset="-122"/>
              </a:rPr>
              <a:t>paint</a:t>
            </a:r>
            <a:r>
              <a:rPr lang="zh-CN" altLang="en-US" sz="2800">
                <a:latin typeface="Calibri" panose="020F0502020204030204" pitchFamily="34" charset="0"/>
                <a:ea typeface="等线" panose="02010600030101010101" charset="-122"/>
              </a:rPr>
              <a:t>时就仍然画出原先的图。从而降低变化频率。</a:t>
            </a:r>
            <a:endParaRPr lang="zh-CN" sz="2800" b="1">
              <a:latin typeface="Calibri" panose="020F0502020204030204" pitchFamily="34" charset="0"/>
              <a:ea typeface="等线" panose="02010600030101010101" charset="-122"/>
            </a:endParaRPr>
          </a:p>
          <a:p>
            <a:endParaRPr lang="zh-CN" sz="2800" b="1">
              <a:latin typeface="Calibri" panose="020F0502020204030204" pitchFamily="34" charset="0"/>
              <a:ea typeface="等线" panose="02010600030101010101" charset="-122"/>
            </a:endParaRPr>
          </a:p>
          <a:p>
            <a:r>
              <a:rPr lang="zh-CN" sz="2800" b="1">
                <a:latin typeface="Calibri" panose="020F0502020204030204" pitchFamily="34" charset="0"/>
                <a:ea typeface="等线" panose="02010600030101010101" charset="-122"/>
              </a:rPr>
              <a:t>同时利用枚举类型可以转换成整数的特性</a:t>
            </a:r>
            <a:r>
              <a:rPr lang="en-US" sz="2800">
                <a:latin typeface="Calibri" panose="020F0502020204030204" pitchFamily="34" charset="0"/>
                <a:ea typeface="等线" panose="02010600030101010101" charset="-122"/>
                <a:cs typeface="Times New Roman" panose="02020603050405020304" charset="0"/>
              </a:rPr>
              <a:t>  </a:t>
            </a:r>
            <a:r>
              <a:rPr lang="zh-CN" sz="2800">
                <a:latin typeface="Calibri" panose="020F0502020204030204" pitchFamily="34" charset="0"/>
                <a:ea typeface="等线" panose="02010600030101010101" charset="-122"/>
              </a:rPr>
              <a:t>派生类用枚举变量</a:t>
            </a:r>
            <a:r>
              <a:rPr lang="en-US" sz="2800">
                <a:latin typeface="Calibri" panose="020F0502020204030204" pitchFamily="34" charset="0"/>
                <a:ea typeface="等线" panose="02010600030101010101" charset="-122"/>
                <a:cs typeface="Times New Roman" panose="02020603050405020304" charset="0"/>
              </a:rPr>
              <a:t>Condition</a:t>
            </a:r>
            <a:r>
              <a:rPr lang="zh-CN" sz="2800">
                <a:latin typeface="Calibri" panose="020F0502020204030204" pitchFamily="34" charset="0"/>
                <a:ea typeface="等线" panose="02010600030101010101" charset="-122"/>
              </a:rPr>
              <a:t>代表人物当前状态</a:t>
            </a:r>
            <a:r>
              <a:rPr lang="en-US" sz="2800">
                <a:latin typeface="Calibri" panose="020F0502020204030204" pitchFamily="34" charset="0"/>
                <a:ea typeface="等线" panose="02010600030101010101" charset="-122"/>
                <a:cs typeface="Times New Roman" panose="02020603050405020304" charset="0"/>
              </a:rPr>
              <a:t> </a:t>
            </a:r>
            <a:r>
              <a:rPr lang="zh-CN" sz="2800">
                <a:latin typeface="Calibri" panose="020F0502020204030204" pitchFamily="34" charset="0"/>
                <a:ea typeface="等线" panose="02010600030101010101" charset="-122"/>
              </a:rPr>
              <a:t>使代码可读性高 便于通过多种判断函数处理怪物的动作。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17370" y="1542415"/>
            <a:ext cx="10066020" cy="211899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0110" y="4474845"/>
            <a:ext cx="9549765" cy="1446530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5" repeatCount="indefinite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8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5" name="medi738.wma">
            <a:hlinkClick r:id="" action="ppaction://media"/>
          </p:cNvPr>
          <p:cNvPicPr>
            <a:picLocks noChangeAspect="1"/>
          </p:cNvPicPr>
          <p:nvPr>
            <a:wavAudioFile r:embed="rId1" name="media1.wma"/>
          </p:nvPr>
        </p:nvPicPr>
        <p:blipFill>
          <a:blip r:embed="rId4"/>
          <a:stretch>
            <a:fillRect/>
          </a:stretch>
        </p:blipFill>
        <p:spPr>
          <a:xfrm>
            <a:off x="10706100" y="-1389062"/>
            <a:ext cx="609600" cy="609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721995" y="601345"/>
            <a:ext cx="56883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>
                <a:solidFill>
                  <a:schemeClr val="tx1"/>
                </a:solidFill>
              </a:rPr>
              <a:t>第二个问题</a:t>
            </a:r>
            <a:r>
              <a:rPr lang="en-US" altLang="zh-CN" sz="3600" b="1">
                <a:solidFill>
                  <a:schemeClr val="tx1"/>
                </a:solidFill>
              </a:rPr>
              <a:t>——</a:t>
            </a:r>
            <a:r>
              <a:rPr lang="zh-CN" altLang="en-US" sz="3600" b="1">
                <a:solidFill>
                  <a:schemeClr val="tx1"/>
                </a:solidFill>
              </a:rPr>
              <a:t>功能的实现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01370" y="1245235"/>
            <a:ext cx="1078801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/>
              <a:t>	</a:t>
            </a:r>
            <a:r>
              <a:rPr lang="zh-CN" altLang="en-US" sz="2400" b="1"/>
              <a:t>定时投放怪物的功能</a:t>
            </a:r>
          </a:p>
          <a:p>
            <a:pPr algn="l"/>
            <a:r>
              <a:rPr lang="en-US" altLang="zh-CN" sz="2400" b="1"/>
              <a:t>	</a:t>
            </a:r>
            <a:r>
              <a:rPr lang="zh-CN" altLang="en-US" sz="2400"/>
              <a:t>利用</a:t>
            </a:r>
            <a:r>
              <a:rPr lang="en-US" altLang="zh-CN" sz="2400"/>
              <a:t>draw</a:t>
            </a:r>
            <a:r>
              <a:rPr lang="zh-CN" altLang="en-US" sz="2400"/>
              <a:t>函数每隔</a:t>
            </a:r>
            <a:r>
              <a:rPr lang="en-US" altLang="zh-CN" sz="2400"/>
              <a:t>25ms</a:t>
            </a:r>
            <a:r>
              <a:rPr lang="zh-CN" altLang="en-US" sz="2400"/>
              <a:t>调用一次的特性，在基础上添加了</a:t>
            </a:r>
            <a:r>
              <a:rPr lang="en-US" altLang="zh-CN" sz="2400"/>
              <a:t>timing</a:t>
            </a:r>
            <a:r>
              <a:rPr lang="zh-CN" altLang="en-US" sz="2400"/>
              <a:t>函数，通过利用</a:t>
            </a:r>
            <a:r>
              <a:rPr lang="en-US" altLang="zh-CN" sz="2400"/>
              <a:t>timing1</a:t>
            </a:r>
            <a:r>
              <a:rPr lang="zh-CN" altLang="en-US" sz="2400"/>
              <a:t>和</a:t>
            </a:r>
            <a:r>
              <a:rPr lang="en-US" altLang="zh-CN" sz="2400"/>
              <a:t>timing2</a:t>
            </a:r>
            <a:r>
              <a:rPr lang="zh-CN" altLang="en-US" sz="2400"/>
              <a:t>两个量来计时</a:t>
            </a:r>
          </a:p>
          <a:p>
            <a:pPr algn="l"/>
            <a:r>
              <a:rPr lang="en-US" altLang="zh-CN" sz="2400"/>
              <a:t>	</a:t>
            </a:r>
            <a:r>
              <a:rPr lang="zh-CN" altLang="en-US" sz="2400"/>
              <a:t>再通过</a:t>
            </a:r>
            <a:r>
              <a:rPr lang="en-US" altLang="zh-CN" sz="2400"/>
              <a:t>newplayer</a:t>
            </a:r>
            <a:r>
              <a:rPr lang="zh-CN" altLang="en-US" sz="2400"/>
              <a:t>函数进行投放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645" y="1332230"/>
            <a:ext cx="6463030" cy="561975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9435" y="186055"/>
            <a:ext cx="6247130" cy="3543300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" repeatCount="indefinite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8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783_4*i*1"/>
  <p:tag name="KSO_WM_TEMPLATE_CATEGORY" val="diagram"/>
  <p:tag name="KSO_WM_TEMPLATE_INDEX" val="783"/>
  <p:tag name="KSO_WM_UNIT_INDEX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h_a"/>
  <p:tag name="KSO_WM_UNIT_INDEX" val="1_3_1"/>
  <p:tag name="KSO_WM_UNIT_ID" val="diagram783_4*l_h_a*1_3_1"/>
  <p:tag name="KSO_WM_UNIT_CLEAR" val="1"/>
  <p:tag name="KSO_WM_UNIT_LAYERLEVEL" val="1_1_1"/>
  <p:tag name="KSO_WM_UNIT_VALUE" val="7"/>
  <p:tag name="KSO_WM_UNIT_HIGHLIGHT" val="0"/>
  <p:tag name="KSO_WM_UNIT_COMPATIBLE" val="0"/>
  <p:tag name="KSO_WM_BEAUTIFY_FLAG" val="#wm#"/>
  <p:tag name="KSO_WM_DIAGRAM_GROUP_CODE" val="l1-1"/>
  <p:tag name="KSO_WM_UNIT_PRESET_TEXT" val="LOREM"/>
  <p:tag name="KSO_WM_UNIT_TEXT_FILL_FORE_SCHEMECOLOR_INDEX" val="6"/>
  <p:tag name="KSO_WM_UNIT_TEXT_FILL_TYPE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h_f"/>
  <p:tag name="KSO_WM_UNIT_INDEX" val="1_2_1"/>
  <p:tag name="KSO_WM_UNIT_ID" val="diagram783_4*l_h_f*1_2_1"/>
  <p:tag name="KSO_WM_UNIT_CLEAR" val="1"/>
  <p:tag name="KSO_WM_UNIT_LAYERLEVEL" val="1_1_1"/>
  <p:tag name="KSO_WM_UNIT_VALUE" val="21"/>
  <p:tag name="KSO_WM_UNIT_HIGHLIGHT" val="0"/>
  <p:tag name="KSO_WM_UNIT_COMPATIBLE" val="0"/>
  <p:tag name="KSO_WM_BEAUTIFY_FLAG" val="#wm#"/>
  <p:tag name="KSO_WM_UNIT_PRESET_TEXT_INDEX" val="4"/>
  <p:tag name="KSO_WM_UNIT_PRESET_TEXT_LEN" val="40"/>
  <p:tag name="KSO_WM_DIAGRAM_GROUP_CODE" val="l1-1"/>
  <p:tag name="KSO_WM_UNIT_TEXT_FILL_FORE_SCHEMECOLOR_INDEX" val="13"/>
  <p:tag name="KSO_WM_UNIT_TEXT_FILL_TYPE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h_a"/>
  <p:tag name="KSO_WM_UNIT_INDEX" val="1_2_1"/>
  <p:tag name="KSO_WM_UNIT_ID" val="diagram783_4*l_h_a*1_2_1"/>
  <p:tag name="KSO_WM_UNIT_CLEAR" val="1"/>
  <p:tag name="KSO_WM_UNIT_LAYERLEVEL" val="1_1_1"/>
  <p:tag name="KSO_WM_UNIT_VALUE" val="7"/>
  <p:tag name="KSO_WM_UNIT_HIGHLIGHT" val="0"/>
  <p:tag name="KSO_WM_UNIT_COMPATIBLE" val="0"/>
  <p:tag name="KSO_WM_BEAUTIFY_FLAG" val="#wm#"/>
  <p:tag name="KSO_WM_DIAGRAM_GROUP_CODE" val="l1-1"/>
  <p:tag name="KSO_WM_UNIT_PRESET_TEXT" val="LOREM"/>
  <p:tag name="KSO_WM_UNIT_TEXT_FILL_FORE_SCHEMECOLOR_INDEX" val="8"/>
  <p:tag name="KSO_WM_UNIT_TEXT_FILL_TYPE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16"/>
  <p:tag name="KSO_WM_UNIT_ID" val="diagram783_4*l_i*1_16"/>
  <p:tag name="KSO_WM_UNIT_CLEAR" val="1"/>
  <p:tag name="KSO_WM_UNIT_LAYERLEVEL" val="1_1"/>
  <p:tag name="KSO_WM_BEAUTIFY_FLAG" val="#wm#"/>
  <p:tag name="KSO_WM_DIAGRAM_GROUP_CODE" val="l1-1"/>
  <p:tag name="KSO_WM_UNIT_FILL_FORE_SCHEMECOLOR_INDEX" val="6"/>
  <p:tag name="KSO_WM_UNIT_FILL_TYPE" val="1"/>
  <p:tag name="KSO_WM_UNIT_TEXT_FILL_FORE_SCHEMECOLOR_INDEX" val="2"/>
  <p:tag name="KSO_WM_UNIT_TEXT_FILL_TYPE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17"/>
  <p:tag name="KSO_WM_UNIT_ID" val="diagram783_4*l_i*1_17"/>
  <p:tag name="KSO_WM_UNIT_CLEAR" val="1"/>
  <p:tag name="KSO_WM_UNIT_LAYERLEVEL" val="1_1"/>
  <p:tag name="KSO_WM_BEAUTIFY_FLAG" val="#wm#"/>
  <p:tag name="KSO_WM_DIAGRAM_GROUP_CODE" val="l1-1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18"/>
  <p:tag name="KSO_WM_UNIT_ID" val="diagram783_4*l_i*1_18"/>
  <p:tag name="KSO_WM_UNIT_CLEAR" val="1"/>
  <p:tag name="KSO_WM_UNIT_LAYERLEVEL" val="1_1"/>
  <p:tag name="KSO_WM_BEAUTIFY_FLAG" val="#wm#"/>
  <p:tag name="KSO_WM_DIAGRAM_GROUP_CODE" val="l1-1"/>
  <p:tag name="KSO_WM_UNIT_FILL_FORE_SCHEMECOLOR_INDEX" val="8"/>
  <p:tag name="KSO_WM_UNIT_FILL_TYPE" val="1"/>
  <p:tag name="KSO_WM_UNIT_TEXT_FILL_FORE_SCHEMECOLOR_INDEX" val="2"/>
  <p:tag name="KSO_WM_UNIT_TEXT_FILL_TYPE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14"/>
  <p:tag name="KSO_WM_UNIT_ID" val="diagram783_4*l_i*1_14"/>
  <p:tag name="KSO_WM_UNIT_CLEAR" val="1"/>
  <p:tag name="KSO_WM_UNIT_LAYERLEVEL" val="1_1"/>
  <p:tag name="KSO_WM_BEAUTIFY_FLAG" val="#wm#"/>
  <p:tag name="KSO_WM_DIAGRAM_GROUP_CODE" val="l1-1"/>
  <p:tag name="KSO_WM_UNIT_LINE_FORE_SCHEMECOLOR_INDEX" val="13"/>
  <p:tag name="KSO_WM_UNIT_LINE_FILL_TYPE" val="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15"/>
  <p:tag name="KSO_WM_UNIT_ID" val="diagram783_4*l_i*1_15"/>
  <p:tag name="KSO_WM_UNIT_CLEAR" val="1"/>
  <p:tag name="KSO_WM_UNIT_LAYERLEVEL" val="1_1"/>
  <p:tag name="KSO_WM_BEAUTIFY_FLAG" val="#wm#"/>
  <p:tag name="KSO_WM_DIAGRAM_GROUP_CODE" val="l1-1"/>
  <p:tag name="KSO_WM_UNIT_LINE_FORE_SCHEMECOLOR_INDEX" val="13"/>
  <p:tag name="KSO_WM_UNIT_LINE_FILL_TYPE" val="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12"/>
  <p:tag name="KSO_WM_UNIT_ID" val="diagram783_4*l_i*1_12"/>
  <p:tag name="KSO_WM_UNIT_CLEAR" val="1"/>
  <p:tag name="KSO_WM_UNIT_LAYERLEVEL" val="1_1"/>
  <p:tag name="KSO_WM_BEAUTIFY_FLAG" val="#wm#"/>
  <p:tag name="KSO_WM_DIAGRAM_GROUP_CODE" val="l1-1"/>
  <p:tag name="KSO_WM_UNIT_LINE_FORE_SCHEMECOLOR_INDEX" val="13"/>
  <p:tag name="KSO_WM_UNIT_LINE_FILL_TYPE" val="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13"/>
  <p:tag name="KSO_WM_UNIT_ID" val="diagram783_4*l_i*1_13"/>
  <p:tag name="KSO_WM_UNIT_CLEAR" val="1"/>
  <p:tag name="KSO_WM_UNIT_LAYERLEVEL" val="1_1"/>
  <p:tag name="KSO_WM_BEAUTIFY_FLAG" val="#wm#"/>
  <p:tag name="KSO_WM_DIAGRAM_GROUP_CODE" val="l1-1"/>
  <p:tag name="KSO_WM_UNIT_LINE_FORE_SCHEMECOLOR_INDEX" val="13"/>
  <p:tag name="KSO_WM_UNIT_LINE_FILL_TYPE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783_4*i*6"/>
  <p:tag name="KSO_WM_TEMPLATE_CATEGORY" val="diagram"/>
  <p:tag name="KSO_WM_TEMPLATE_INDEX" val="783"/>
  <p:tag name="KSO_WM_UNIT_INDEX" val="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9"/>
  <p:tag name="KSO_WM_UNIT_ID" val="diagram783_4*l_i*1_9"/>
  <p:tag name="KSO_WM_UNIT_CLEAR" val="1"/>
  <p:tag name="KSO_WM_UNIT_LAYERLEVEL" val="1_1"/>
  <p:tag name="KSO_WM_BEAUTIFY_FLAG" val="#wm#"/>
  <p:tag name="KSO_WM_DIAGRAM_GROUP_CODE" val="l1-1"/>
  <p:tag name="KSO_WM_UNIT_LINE_FORE_SCHEMECOLOR_INDEX" val="13"/>
  <p:tag name="KSO_WM_UNIT_LINE_FILL_TYPE" val="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10"/>
  <p:tag name="KSO_WM_UNIT_ID" val="diagram783_4*l_i*1_10"/>
  <p:tag name="KSO_WM_UNIT_CLEAR" val="1"/>
  <p:tag name="KSO_WM_UNIT_LAYERLEVEL" val="1_1"/>
  <p:tag name="KSO_WM_BEAUTIFY_FLAG" val="#wm#"/>
  <p:tag name="KSO_WM_DIAGRAM_GROUP_CODE" val="l1-1"/>
  <p:tag name="KSO_WM_UNIT_LINE_FORE_SCHEMECOLOR_INDEX" val="13"/>
  <p:tag name="KSO_WM_UNIT_LINE_FILL_TYPE" val="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11"/>
  <p:tag name="KSO_WM_UNIT_ID" val="diagram783_4*l_i*1_11"/>
  <p:tag name="KSO_WM_UNIT_CLEAR" val="1"/>
  <p:tag name="KSO_WM_UNIT_LAYERLEVEL" val="1_1"/>
  <p:tag name="KSO_WM_BEAUTIFY_FLAG" val="#wm#"/>
  <p:tag name="KSO_WM_DIAGRAM_GROUP_CODE" val="l1-1"/>
  <p:tag name="KSO_WM_UNIT_LINE_FORE_SCHEMECOLOR_INDEX" val="13"/>
  <p:tag name="KSO_WM_UNIT_LINE_FILL_TYPE" val="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5"/>
  <p:tag name="KSO_WM_UNIT_ID" val="diagram783_4*l_i*1_5"/>
  <p:tag name="KSO_WM_UNIT_CLEAR" val="1"/>
  <p:tag name="KSO_WM_UNIT_LAYERLEVEL" val="1_1"/>
  <p:tag name="KSO_WM_BEAUTIFY_FLAG" val="#wm#"/>
  <p:tag name="KSO_WM_DIAGRAM_GROUP_CODE" val="l1-1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6"/>
  <p:tag name="KSO_WM_UNIT_ID" val="diagram783_4*l_i*1_6"/>
  <p:tag name="KSO_WM_UNIT_CLEAR" val="1"/>
  <p:tag name="KSO_WM_UNIT_LAYERLEVEL" val="1_1"/>
  <p:tag name="KSO_WM_BEAUTIFY_FLAG" val="#wm#"/>
  <p:tag name="KSO_WM_DIAGRAM_GROUP_CODE" val="l1-1"/>
  <p:tag name="KSO_WM_UNIT_FILL_FORE_SCHEMECOLOR_INDEX" val="14"/>
  <p:tag name="KSO_WM_UNIT_FILL_TYPE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3"/>
  <p:tag name="KSO_WM_UNIT_ID" val="diagram783_4*l_i*1_3"/>
  <p:tag name="KSO_WM_UNIT_CLEAR" val="1"/>
  <p:tag name="KSO_WM_UNIT_LAYERLEVEL" val="1_1"/>
  <p:tag name="KSO_WM_BEAUTIFY_FLAG" val="#wm#"/>
  <p:tag name="KSO_WM_DIAGRAM_GROUP_CODE" val="l1-1"/>
  <p:tag name="KSO_WM_UNIT_FILL_FORE_SCHEMECOLOR_INDEX" val="6"/>
  <p:tag name="KSO_WM_UNIT_FILL_TYPE" val="1"/>
  <p:tag name="KSO_WM_UNIT_TEXT_FILL_FORE_SCHEMECOLOR_INDEX" val="2"/>
  <p:tag name="KSO_WM_UNIT_TEXT_FILL_TYPE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4"/>
  <p:tag name="KSO_WM_UNIT_ID" val="diagram783_4*l_i*1_4"/>
  <p:tag name="KSO_WM_UNIT_CLEAR" val="1"/>
  <p:tag name="KSO_WM_UNIT_LAYERLEVEL" val="1_1"/>
  <p:tag name="KSO_WM_BEAUTIFY_FLAG" val="#wm#"/>
  <p:tag name="KSO_WM_DIAGRAM_GROUP_CODE" val="l1-1"/>
  <p:tag name="KSO_WM_UNIT_FILL_FORE_SCHEMECOLOR_INDEX" val="14"/>
  <p:tag name="KSO_WM_UNIT_FILL_TYPE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1"/>
  <p:tag name="KSO_WM_UNIT_ID" val="diagram783_4*l_i*1_1"/>
  <p:tag name="KSO_WM_UNIT_CLEAR" val="1"/>
  <p:tag name="KSO_WM_UNIT_LAYERLEVEL" val="1_1"/>
  <p:tag name="KSO_WM_BEAUTIFY_FLAG" val="#wm#"/>
  <p:tag name="KSO_WM_DIAGRAM_GROUP_CODE" val="l1-1"/>
  <p:tag name="KSO_WM_UNIT_FILL_FORE_SCHEMECOLOR_INDEX" val="8"/>
  <p:tag name="KSO_WM_UNIT_FILL_TYPE" val="1"/>
  <p:tag name="KSO_WM_UNIT_TEXT_FILL_FORE_SCHEMECOLOR_INDEX" val="2"/>
  <p:tag name="KSO_WM_UNIT_TEXT_FILL_TYPE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2"/>
  <p:tag name="KSO_WM_UNIT_ID" val="diagram783_4*l_i*1_2"/>
  <p:tag name="KSO_WM_UNIT_CLEAR" val="1"/>
  <p:tag name="KSO_WM_UNIT_LAYERLEVEL" val="1_1"/>
  <p:tag name="KSO_WM_BEAUTIFY_FLAG" val="#wm#"/>
  <p:tag name="KSO_WM_DIAGRAM_GROUP_CODE" val="l1-1"/>
  <p:tag name="KSO_WM_UNIT_FILL_FORE_SCHEMECOLOR_INDEX" val="14"/>
  <p:tag name="KSO_WM_UNIT_FILL_TYPE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783_4*i*6"/>
  <p:tag name="KSO_WM_TEMPLATE_CATEGORY" val="diagram"/>
  <p:tag name="KSO_WM_TEMPLATE_INDEX" val="783"/>
  <p:tag name="KSO_WM_UNIT_INDEX" val="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783_4*i*11"/>
  <p:tag name="KSO_WM_TEMPLATE_CATEGORY" val="diagram"/>
  <p:tag name="KSO_WM_TEMPLATE_INDEX" val="783"/>
  <p:tag name="KSO_WM_UNIT_INDEX" val="1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783_4*i*11"/>
  <p:tag name="KSO_WM_TEMPLATE_CATEGORY" val="diagram"/>
  <p:tag name="KSO_WM_TEMPLATE_INDEX" val="783"/>
  <p:tag name="KSO_WM_UNIT_INDEX" val="1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783_4*i*21"/>
  <p:tag name="KSO_WM_TEMPLATE_CATEGORY" val="diagram"/>
  <p:tag name="KSO_WM_TEMPLATE_INDEX" val="783"/>
  <p:tag name="KSO_WM_UNIT_INDEX" val="2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783_4*i*28"/>
  <p:tag name="KSO_WM_TEMPLATE_CATEGORY" val="diagram"/>
  <p:tag name="KSO_WM_TEMPLATE_INDEX" val="783"/>
  <p:tag name="KSO_WM_UNIT_INDEX" val="28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h_f"/>
  <p:tag name="KSO_WM_UNIT_INDEX" val="1_1_1"/>
  <p:tag name="KSO_WM_UNIT_ID" val="diagram783_4*l_h_f*1_1_1"/>
  <p:tag name="KSO_WM_UNIT_CLEAR" val="1"/>
  <p:tag name="KSO_WM_UNIT_LAYERLEVEL" val="1_1_1"/>
  <p:tag name="KSO_WM_UNIT_VALUE" val="21"/>
  <p:tag name="KSO_WM_UNIT_HIGHLIGHT" val="0"/>
  <p:tag name="KSO_WM_UNIT_COMPATIBLE" val="0"/>
  <p:tag name="KSO_WM_BEAUTIFY_FLAG" val="#wm#"/>
  <p:tag name="KSO_WM_UNIT_PRESET_TEXT_INDEX" val="4"/>
  <p:tag name="KSO_WM_UNIT_PRESET_TEXT_LEN" val="40"/>
  <p:tag name="KSO_WM_DIAGRAM_GROUP_CODE" val="l1-1"/>
  <p:tag name="KSO_WM_UNIT_TEXT_FILL_FORE_SCHEMECOLOR_INDEX" val="13"/>
  <p:tag name="KSO_WM_UNIT_TEXT_FILL_TYPE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h_a"/>
  <p:tag name="KSO_WM_UNIT_INDEX" val="1_1_1"/>
  <p:tag name="KSO_WM_UNIT_ID" val="diagram783_4*l_h_a*1_1_1"/>
  <p:tag name="KSO_WM_UNIT_CLEAR" val="1"/>
  <p:tag name="KSO_WM_UNIT_LAYERLEVEL" val="1_1_1"/>
  <p:tag name="KSO_WM_UNIT_VALUE" val="7"/>
  <p:tag name="KSO_WM_UNIT_HIGHLIGHT" val="0"/>
  <p:tag name="KSO_WM_UNIT_COMPATIBLE" val="0"/>
  <p:tag name="KSO_WM_BEAUTIFY_FLAG" val="#wm#"/>
  <p:tag name="KSO_WM_DIAGRAM_GROUP_CODE" val="l1-1"/>
  <p:tag name="KSO_WM_UNIT_PRESET_TEXT" val="LOREM"/>
  <p:tag name="KSO_WM_UNIT_TEXT_FILL_FORE_SCHEMECOLOR_INDEX" val="5"/>
  <p:tag name="KSO_WM_UNIT_TEXT_FILL_TYPE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h_f"/>
  <p:tag name="KSO_WM_UNIT_INDEX" val="1_3_1"/>
  <p:tag name="KSO_WM_UNIT_ID" val="diagram783_4*l_h_f*1_3_1"/>
  <p:tag name="KSO_WM_UNIT_CLEAR" val="1"/>
  <p:tag name="KSO_WM_UNIT_LAYERLEVEL" val="1_1_1"/>
  <p:tag name="KSO_WM_UNIT_VALUE" val="21"/>
  <p:tag name="KSO_WM_UNIT_HIGHLIGHT" val="0"/>
  <p:tag name="KSO_WM_UNIT_COMPATIBLE" val="0"/>
  <p:tag name="KSO_WM_BEAUTIFY_FLAG" val="#wm#"/>
  <p:tag name="KSO_WM_UNIT_PRESET_TEXT_INDEX" val="4"/>
  <p:tag name="KSO_WM_UNIT_PRESET_TEXT_LEN" val="40"/>
  <p:tag name="KSO_WM_DIAGRAM_GROUP_CODE" val="l1-1"/>
  <p:tag name="KSO_WM_UNIT_TEXT_FILL_FORE_SCHEMECOLOR_INDEX" val="13"/>
  <p:tag name="KSO_WM_UNIT_TEXT_FILL_TYPE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h_a"/>
  <p:tag name="KSO_WM_UNIT_INDEX" val="1_3_1"/>
  <p:tag name="KSO_WM_UNIT_ID" val="diagram783_4*l_h_a*1_3_1"/>
  <p:tag name="KSO_WM_UNIT_CLEAR" val="1"/>
  <p:tag name="KSO_WM_UNIT_LAYERLEVEL" val="1_1_1"/>
  <p:tag name="KSO_WM_UNIT_VALUE" val="7"/>
  <p:tag name="KSO_WM_UNIT_HIGHLIGHT" val="0"/>
  <p:tag name="KSO_WM_UNIT_COMPATIBLE" val="0"/>
  <p:tag name="KSO_WM_BEAUTIFY_FLAG" val="#wm#"/>
  <p:tag name="KSO_WM_DIAGRAM_GROUP_CODE" val="l1-1"/>
  <p:tag name="KSO_WM_UNIT_PRESET_TEXT" val="LOREM"/>
  <p:tag name="KSO_WM_UNIT_TEXT_FILL_FORE_SCHEMECOLOR_INDEX" val="6"/>
  <p:tag name="KSO_WM_UNIT_TEXT_FILL_TYPE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16"/>
  <p:tag name="KSO_WM_UNIT_ID" val="diagram783_4*l_i*1_16"/>
  <p:tag name="KSO_WM_UNIT_CLEAR" val="1"/>
  <p:tag name="KSO_WM_UNIT_LAYERLEVEL" val="1_1"/>
  <p:tag name="KSO_WM_BEAUTIFY_FLAG" val="#wm#"/>
  <p:tag name="KSO_WM_DIAGRAM_GROUP_CODE" val="l1-1"/>
  <p:tag name="KSO_WM_UNIT_FILL_FORE_SCHEMECOLOR_INDEX" val="6"/>
  <p:tag name="KSO_WM_UNIT_FILL_TYPE" val="1"/>
  <p:tag name="KSO_WM_UNIT_TEXT_FILL_FORE_SCHEMECOLOR_INDEX" val="2"/>
  <p:tag name="KSO_WM_UNIT_TEXT_FILL_TYPE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17"/>
  <p:tag name="KSO_WM_UNIT_ID" val="diagram783_4*l_i*1_17"/>
  <p:tag name="KSO_WM_UNIT_CLEAR" val="1"/>
  <p:tag name="KSO_WM_UNIT_LAYERLEVEL" val="1_1"/>
  <p:tag name="KSO_WM_BEAUTIFY_FLAG" val="#wm#"/>
  <p:tag name="KSO_WM_DIAGRAM_GROUP_CODE" val="l1-1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783_4*i*1"/>
  <p:tag name="KSO_WM_TEMPLATE_CATEGORY" val="diagram"/>
  <p:tag name="KSO_WM_TEMPLATE_INDEX" val="783"/>
  <p:tag name="KSO_WM_UNIT_INDEX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783_4*i*21"/>
  <p:tag name="KSO_WM_TEMPLATE_CATEGORY" val="diagram"/>
  <p:tag name="KSO_WM_TEMPLATE_INDEX" val="783"/>
  <p:tag name="KSO_WM_UNIT_INDEX" val="2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783_4*i*33"/>
  <p:tag name="KSO_WM_TEMPLATE_CATEGORY" val="diagram"/>
  <p:tag name="KSO_WM_TEMPLATE_INDEX" val="783"/>
  <p:tag name="KSO_WM_UNIT_INDEX" val="33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h_f"/>
  <p:tag name="KSO_WM_UNIT_INDEX" val="1_2_1"/>
  <p:tag name="KSO_WM_UNIT_ID" val="diagram783_4*l_h_f*1_2_1"/>
  <p:tag name="KSO_WM_UNIT_CLEAR" val="1"/>
  <p:tag name="KSO_WM_UNIT_LAYERLEVEL" val="1_1_1"/>
  <p:tag name="KSO_WM_UNIT_VALUE" val="21"/>
  <p:tag name="KSO_WM_UNIT_HIGHLIGHT" val="0"/>
  <p:tag name="KSO_WM_UNIT_COMPATIBLE" val="0"/>
  <p:tag name="KSO_WM_BEAUTIFY_FLAG" val="#wm#"/>
  <p:tag name="KSO_WM_UNIT_PRESET_TEXT_INDEX" val="4"/>
  <p:tag name="KSO_WM_UNIT_PRESET_TEXT_LEN" val="40"/>
  <p:tag name="KSO_WM_DIAGRAM_GROUP_CODE" val="l1-1"/>
  <p:tag name="KSO_WM_UNIT_TEXT_FILL_FORE_SCHEMECOLOR_INDEX" val="13"/>
  <p:tag name="KSO_WM_UNIT_TEXT_FILL_TYPE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h_a"/>
  <p:tag name="KSO_WM_UNIT_INDEX" val="1_2_1"/>
  <p:tag name="KSO_WM_UNIT_ID" val="diagram783_4*l_h_a*1_2_1"/>
  <p:tag name="KSO_WM_UNIT_CLEAR" val="1"/>
  <p:tag name="KSO_WM_UNIT_LAYERLEVEL" val="1_1_1"/>
  <p:tag name="KSO_WM_UNIT_VALUE" val="7"/>
  <p:tag name="KSO_WM_UNIT_HIGHLIGHT" val="0"/>
  <p:tag name="KSO_WM_UNIT_COMPATIBLE" val="0"/>
  <p:tag name="KSO_WM_BEAUTIFY_FLAG" val="#wm#"/>
  <p:tag name="KSO_WM_DIAGRAM_GROUP_CODE" val="l1-1"/>
  <p:tag name="KSO_WM_UNIT_PRESET_TEXT" val="LOREM"/>
  <p:tag name="KSO_WM_UNIT_TEXT_FILL_FORE_SCHEMECOLOR_INDEX" val="8"/>
  <p:tag name="KSO_WM_UNIT_TEXT_FILL_TYPE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18"/>
  <p:tag name="KSO_WM_UNIT_ID" val="diagram783_4*l_i*1_18"/>
  <p:tag name="KSO_WM_UNIT_CLEAR" val="1"/>
  <p:tag name="KSO_WM_UNIT_LAYERLEVEL" val="1_1"/>
  <p:tag name="KSO_WM_BEAUTIFY_FLAG" val="#wm#"/>
  <p:tag name="KSO_WM_DIAGRAM_GROUP_CODE" val="l1-1"/>
  <p:tag name="KSO_WM_UNIT_FILL_FORE_SCHEMECOLOR_INDEX" val="8"/>
  <p:tag name="KSO_WM_UNIT_FILL_TYPE" val="1"/>
  <p:tag name="KSO_WM_UNIT_TEXT_FILL_FORE_SCHEMECOLOR_INDEX" val="2"/>
  <p:tag name="KSO_WM_UNIT_TEXT_FILL_TYPE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14"/>
  <p:tag name="KSO_WM_UNIT_ID" val="diagram783_4*l_i*1_14"/>
  <p:tag name="KSO_WM_UNIT_CLEAR" val="1"/>
  <p:tag name="KSO_WM_UNIT_LAYERLEVEL" val="1_1"/>
  <p:tag name="KSO_WM_BEAUTIFY_FLAG" val="#wm#"/>
  <p:tag name="KSO_WM_DIAGRAM_GROUP_CODE" val="l1-1"/>
  <p:tag name="KSO_WM_UNIT_LINE_FORE_SCHEMECOLOR_INDEX" val="13"/>
  <p:tag name="KSO_WM_UNIT_LINE_FILL_TYPE" val="2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15"/>
  <p:tag name="KSO_WM_UNIT_ID" val="diagram783_4*l_i*1_15"/>
  <p:tag name="KSO_WM_UNIT_CLEAR" val="1"/>
  <p:tag name="KSO_WM_UNIT_LAYERLEVEL" val="1_1"/>
  <p:tag name="KSO_WM_BEAUTIFY_FLAG" val="#wm#"/>
  <p:tag name="KSO_WM_DIAGRAM_GROUP_CODE" val="l1-1"/>
  <p:tag name="KSO_WM_UNIT_LINE_FORE_SCHEMECOLOR_INDEX" val="13"/>
  <p:tag name="KSO_WM_UNIT_LINE_FILL_TYPE" val="2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1"/>
  <p:tag name="KSO_WM_UNIT_ID" val="diagram783_4*l_i*1_1"/>
  <p:tag name="KSO_WM_UNIT_CLEAR" val="1"/>
  <p:tag name="KSO_WM_UNIT_LAYERLEVEL" val="1_1"/>
  <p:tag name="KSO_WM_BEAUTIFY_FLAG" val="#wm#"/>
  <p:tag name="KSO_WM_DIAGRAM_GROUP_CODE" val="l1-1"/>
  <p:tag name="KSO_WM_UNIT_FILL_FORE_SCHEMECOLOR_INDEX" val="8"/>
  <p:tag name="KSO_WM_UNIT_FILL_TYPE" val="1"/>
  <p:tag name="KSO_WM_UNIT_TEXT_FILL_FORE_SCHEMECOLOR_INDEX" val="2"/>
  <p:tag name="KSO_WM_UNIT_TEXT_FILL_TYPE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2"/>
  <p:tag name="KSO_WM_UNIT_ID" val="diagram783_4*l_i*1_2"/>
  <p:tag name="KSO_WM_UNIT_CLEAR" val="1"/>
  <p:tag name="KSO_WM_UNIT_LAYERLEVEL" val="1_1"/>
  <p:tag name="KSO_WM_BEAUTIFY_FLAG" val="#wm#"/>
  <p:tag name="KSO_WM_DIAGRAM_GROUP_CODE" val="l1-1"/>
  <p:tag name="KSO_WM_UNIT_FILL_FORE_SCHEMECOLOR_INDEX" val="14"/>
  <p:tag name="KSO_WM_UNIT_FILL_TYPE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12"/>
  <p:tag name="KSO_WM_UNIT_ID" val="diagram783_4*l_i*1_12"/>
  <p:tag name="KSO_WM_UNIT_CLEAR" val="1"/>
  <p:tag name="KSO_WM_UNIT_LAYERLEVEL" val="1_1"/>
  <p:tag name="KSO_WM_BEAUTIFY_FLAG" val="#wm#"/>
  <p:tag name="KSO_WM_DIAGRAM_GROUP_CODE" val="l1-1"/>
  <p:tag name="KSO_WM_UNIT_LINE_FORE_SCHEMECOLOR_INDEX" val="13"/>
  <p:tag name="KSO_WM_UNIT_LINE_FILL_TYPE" val="2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13"/>
  <p:tag name="KSO_WM_UNIT_ID" val="diagram783_4*l_i*1_13"/>
  <p:tag name="KSO_WM_UNIT_CLEAR" val="1"/>
  <p:tag name="KSO_WM_UNIT_LAYERLEVEL" val="1_1"/>
  <p:tag name="KSO_WM_BEAUTIFY_FLAG" val="#wm#"/>
  <p:tag name="KSO_WM_DIAGRAM_GROUP_CODE" val="l1-1"/>
  <p:tag name="KSO_WM_UNIT_LINE_FORE_SCHEMECOLOR_INDEX" val="13"/>
  <p:tag name="KSO_WM_UNIT_LINE_FILL_TYPE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783_4*i*28"/>
  <p:tag name="KSO_WM_TEMPLATE_CATEGORY" val="diagram"/>
  <p:tag name="KSO_WM_TEMPLATE_INDEX" val="783"/>
  <p:tag name="KSO_WM_UNIT_INDEX" val="28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9"/>
  <p:tag name="KSO_WM_UNIT_ID" val="diagram783_4*l_i*1_9"/>
  <p:tag name="KSO_WM_UNIT_CLEAR" val="1"/>
  <p:tag name="KSO_WM_UNIT_LAYERLEVEL" val="1_1"/>
  <p:tag name="KSO_WM_BEAUTIFY_FLAG" val="#wm#"/>
  <p:tag name="KSO_WM_DIAGRAM_GROUP_CODE" val="l1-1"/>
  <p:tag name="KSO_WM_UNIT_LINE_FORE_SCHEMECOLOR_INDEX" val="13"/>
  <p:tag name="KSO_WM_UNIT_LINE_FILL_TYPE" val="2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10"/>
  <p:tag name="KSO_WM_UNIT_ID" val="diagram783_4*l_i*1_10"/>
  <p:tag name="KSO_WM_UNIT_CLEAR" val="1"/>
  <p:tag name="KSO_WM_UNIT_LAYERLEVEL" val="1_1"/>
  <p:tag name="KSO_WM_BEAUTIFY_FLAG" val="#wm#"/>
  <p:tag name="KSO_WM_DIAGRAM_GROUP_CODE" val="l1-1"/>
  <p:tag name="KSO_WM_UNIT_LINE_FORE_SCHEMECOLOR_INDEX" val="13"/>
  <p:tag name="KSO_WM_UNIT_LINE_FILL_TYPE" val="2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11"/>
  <p:tag name="KSO_WM_UNIT_ID" val="diagram783_4*l_i*1_11"/>
  <p:tag name="KSO_WM_UNIT_CLEAR" val="1"/>
  <p:tag name="KSO_WM_UNIT_LAYERLEVEL" val="1_1"/>
  <p:tag name="KSO_WM_BEAUTIFY_FLAG" val="#wm#"/>
  <p:tag name="KSO_WM_DIAGRAM_GROUP_CODE" val="l1-1"/>
  <p:tag name="KSO_WM_UNIT_LINE_FORE_SCHEMECOLOR_INDEX" val="13"/>
  <p:tag name="KSO_WM_UNIT_LINE_FILL_TYPE" val="2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5"/>
  <p:tag name="KSO_WM_UNIT_ID" val="diagram783_4*l_i*1_5"/>
  <p:tag name="KSO_WM_UNIT_CLEAR" val="1"/>
  <p:tag name="KSO_WM_UNIT_LAYERLEVEL" val="1_1"/>
  <p:tag name="KSO_WM_BEAUTIFY_FLAG" val="#wm#"/>
  <p:tag name="KSO_WM_DIAGRAM_GROUP_CODE" val="l1-1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6"/>
  <p:tag name="KSO_WM_UNIT_ID" val="diagram783_4*l_i*1_6"/>
  <p:tag name="KSO_WM_UNIT_CLEAR" val="1"/>
  <p:tag name="KSO_WM_UNIT_LAYERLEVEL" val="1_1"/>
  <p:tag name="KSO_WM_BEAUTIFY_FLAG" val="#wm#"/>
  <p:tag name="KSO_WM_DIAGRAM_GROUP_CODE" val="l1-1"/>
  <p:tag name="KSO_WM_UNIT_FILL_FORE_SCHEMECOLOR_INDEX" val="14"/>
  <p:tag name="KSO_WM_UNIT_FILL_TYPE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3"/>
  <p:tag name="KSO_WM_UNIT_ID" val="diagram783_4*l_i*1_3"/>
  <p:tag name="KSO_WM_UNIT_CLEAR" val="1"/>
  <p:tag name="KSO_WM_UNIT_LAYERLEVEL" val="1_1"/>
  <p:tag name="KSO_WM_BEAUTIFY_FLAG" val="#wm#"/>
  <p:tag name="KSO_WM_DIAGRAM_GROUP_CODE" val="l1-1"/>
  <p:tag name="KSO_WM_UNIT_FILL_FORE_SCHEMECOLOR_INDEX" val="6"/>
  <p:tag name="KSO_WM_UNIT_FILL_TYPE" val="1"/>
  <p:tag name="KSO_WM_UNIT_TEXT_FILL_FORE_SCHEMECOLOR_INDEX" val="2"/>
  <p:tag name="KSO_WM_UNIT_TEXT_FILL_TYPE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i"/>
  <p:tag name="KSO_WM_UNIT_INDEX" val="1_4"/>
  <p:tag name="KSO_WM_UNIT_ID" val="diagram783_4*l_i*1_4"/>
  <p:tag name="KSO_WM_UNIT_CLEAR" val="1"/>
  <p:tag name="KSO_WM_UNIT_LAYERLEVEL" val="1_1"/>
  <p:tag name="KSO_WM_BEAUTIFY_FLAG" val="#wm#"/>
  <p:tag name="KSO_WM_DIAGRAM_GROUP_CODE" val="l1-1"/>
  <p:tag name="KSO_WM_UNIT_FILL_FORE_SCHEMECOLOR_INDEX" val="14"/>
  <p:tag name="KSO_WM_UNIT_FILL_TYPE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783_4*i*33"/>
  <p:tag name="KSO_WM_TEMPLATE_CATEGORY" val="diagram"/>
  <p:tag name="KSO_WM_TEMPLATE_INDEX" val="783"/>
  <p:tag name="KSO_WM_UNIT_INDEX" val="3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h_f"/>
  <p:tag name="KSO_WM_UNIT_INDEX" val="1_1_1"/>
  <p:tag name="KSO_WM_UNIT_ID" val="diagram783_4*l_h_f*1_1_1"/>
  <p:tag name="KSO_WM_UNIT_CLEAR" val="1"/>
  <p:tag name="KSO_WM_UNIT_LAYERLEVEL" val="1_1_1"/>
  <p:tag name="KSO_WM_UNIT_VALUE" val="21"/>
  <p:tag name="KSO_WM_UNIT_HIGHLIGHT" val="0"/>
  <p:tag name="KSO_WM_UNIT_COMPATIBLE" val="0"/>
  <p:tag name="KSO_WM_BEAUTIFY_FLAG" val="#wm#"/>
  <p:tag name="KSO_WM_UNIT_PRESET_TEXT_INDEX" val="4"/>
  <p:tag name="KSO_WM_UNIT_PRESET_TEXT_LEN" val="40"/>
  <p:tag name="KSO_WM_DIAGRAM_GROUP_CODE" val="l1-1"/>
  <p:tag name="KSO_WM_UNIT_TEXT_FILL_FORE_SCHEMECOLOR_INDEX" val="13"/>
  <p:tag name="KSO_WM_UNIT_TEXT_FILL_TYPE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h_a"/>
  <p:tag name="KSO_WM_UNIT_INDEX" val="1_1_1"/>
  <p:tag name="KSO_WM_UNIT_ID" val="diagram783_4*l_h_a*1_1_1"/>
  <p:tag name="KSO_WM_UNIT_CLEAR" val="1"/>
  <p:tag name="KSO_WM_UNIT_LAYERLEVEL" val="1_1_1"/>
  <p:tag name="KSO_WM_UNIT_VALUE" val="7"/>
  <p:tag name="KSO_WM_UNIT_HIGHLIGHT" val="0"/>
  <p:tag name="KSO_WM_UNIT_COMPATIBLE" val="0"/>
  <p:tag name="KSO_WM_BEAUTIFY_FLAG" val="#wm#"/>
  <p:tag name="KSO_WM_DIAGRAM_GROUP_CODE" val="l1-1"/>
  <p:tag name="KSO_WM_UNIT_PRESET_TEXT" val="LOREM"/>
  <p:tag name="KSO_WM_UNIT_TEXT_FILL_FORE_SCHEMECOLOR_INDEX" val="5"/>
  <p:tag name="KSO_WM_UNIT_TEXT_FILL_TYPE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783"/>
  <p:tag name="KSO_WM_TAG_VERSION" val="1.0"/>
  <p:tag name="KSO_WM_UNIT_TYPE" val="l_h_f"/>
  <p:tag name="KSO_WM_UNIT_INDEX" val="1_3_1"/>
  <p:tag name="KSO_WM_UNIT_ID" val="diagram783_4*l_h_f*1_3_1"/>
  <p:tag name="KSO_WM_UNIT_CLEAR" val="1"/>
  <p:tag name="KSO_WM_UNIT_LAYERLEVEL" val="1_1_1"/>
  <p:tag name="KSO_WM_UNIT_VALUE" val="21"/>
  <p:tag name="KSO_WM_UNIT_HIGHLIGHT" val="0"/>
  <p:tag name="KSO_WM_UNIT_COMPATIBLE" val="0"/>
  <p:tag name="KSO_WM_BEAUTIFY_FLAG" val="#wm#"/>
  <p:tag name="KSO_WM_UNIT_PRESET_TEXT_INDEX" val="4"/>
  <p:tag name="KSO_WM_UNIT_PRESET_TEXT_LEN" val="40"/>
  <p:tag name="KSO_WM_DIAGRAM_GROUP_CODE" val="l1-1"/>
  <p:tag name="KSO_WM_UNIT_TEXT_FILL_FORE_SCHEMECOLOR_INDEX" val="13"/>
  <p:tag name="KSO_WM_UNIT_TEXT_FILL_TYPE" val="1"/>
</p:tagLst>
</file>

<file path=ppt/theme/theme1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657</Words>
  <Application>Microsoft Office PowerPoint</Application>
  <PresentationFormat>Widescreen</PresentationFormat>
  <Paragraphs>152</Paragraphs>
  <Slides>13</Slides>
  <Notes>4</Notes>
  <HiddenSlides>0</HiddenSlides>
  <MMClips>11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宋体</vt:lpstr>
      <vt:lpstr>等线</vt:lpstr>
      <vt:lpstr>Arial</vt:lpstr>
      <vt:lpstr>Calibri</vt:lpstr>
      <vt:lpstr>Calibri Light</vt:lpstr>
      <vt:lpstr>Impact</vt:lpstr>
      <vt:lpstr>Times New Roman</vt:lpstr>
      <vt:lpstr>Office 主题</vt:lpstr>
      <vt:lpstr>1_Office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zhuo yuan</dc:creator>
  <cp:lastModifiedBy>Sherlock Holmes</cp:lastModifiedBy>
  <cp:revision>43</cp:revision>
  <dcterms:created xsi:type="dcterms:W3CDTF">2014-06-17T15:52:00Z</dcterms:created>
  <dcterms:modified xsi:type="dcterms:W3CDTF">2018-06-18T15:43:54Z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</Properties>
</file>

<file path=docProps/thumbnail.jpeg>
</file>